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6" r:id="rId2"/>
    <p:sldId id="257" r:id="rId3"/>
    <p:sldId id="315" r:id="rId4"/>
    <p:sldId id="258" r:id="rId5"/>
    <p:sldId id="259" r:id="rId6"/>
    <p:sldId id="260" r:id="rId7"/>
    <p:sldId id="320" r:id="rId8"/>
    <p:sldId id="321" r:id="rId9"/>
    <p:sldId id="323" r:id="rId10"/>
    <p:sldId id="324" r:id="rId11"/>
    <p:sldId id="331" r:id="rId12"/>
    <p:sldId id="332" r:id="rId13"/>
    <p:sldId id="337" r:id="rId14"/>
    <p:sldId id="338" r:id="rId15"/>
    <p:sldId id="325" r:id="rId16"/>
    <p:sldId id="326" r:id="rId17"/>
    <p:sldId id="322" r:id="rId18"/>
    <p:sldId id="336" r:id="rId19"/>
    <p:sldId id="347" r:id="rId20"/>
    <p:sldId id="327" r:id="rId21"/>
    <p:sldId id="330" r:id="rId22"/>
    <p:sldId id="329" r:id="rId23"/>
    <p:sldId id="335" r:id="rId24"/>
    <p:sldId id="334" r:id="rId25"/>
    <p:sldId id="333" r:id="rId26"/>
    <p:sldId id="339" r:id="rId27"/>
    <p:sldId id="341" r:id="rId28"/>
    <p:sldId id="340" r:id="rId29"/>
    <p:sldId id="342" r:id="rId30"/>
    <p:sldId id="343" r:id="rId31"/>
    <p:sldId id="349" r:id="rId32"/>
    <p:sldId id="348" r:id="rId33"/>
    <p:sldId id="350" r:id="rId34"/>
    <p:sldId id="351" r:id="rId35"/>
    <p:sldId id="352" r:id="rId36"/>
    <p:sldId id="354" r:id="rId37"/>
    <p:sldId id="353" r:id="rId38"/>
    <p:sldId id="356" r:id="rId39"/>
    <p:sldId id="355" r:id="rId40"/>
    <p:sldId id="372" r:id="rId41"/>
    <p:sldId id="360" r:id="rId42"/>
    <p:sldId id="359" r:id="rId43"/>
    <p:sldId id="361" r:id="rId44"/>
    <p:sldId id="362" r:id="rId45"/>
    <p:sldId id="363" r:id="rId46"/>
    <p:sldId id="364" r:id="rId47"/>
    <p:sldId id="365" r:id="rId48"/>
    <p:sldId id="366" r:id="rId49"/>
    <p:sldId id="367" r:id="rId50"/>
    <p:sldId id="368" r:id="rId51"/>
    <p:sldId id="369" r:id="rId52"/>
    <p:sldId id="370" r:id="rId53"/>
    <p:sldId id="357" r:id="rId54"/>
    <p:sldId id="358" r:id="rId55"/>
    <p:sldId id="371" r:id="rId56"/>
    <p:sldId id="282" r:id="rId57"/>
    <p:sldId id="384" r:id="rId58"/>
    <p:sldId id="385" r:id="rId59"/>
    <p:sldId id="387" r:id="rId60"/>
    <p:sldId id="388" r:id="rId61"/>
    <p:sldId id="389" r:id="rId62"/>
    <p:sldId id="375" r:id="rId63"/>
    <p:sldId id="376" r:id="rId64"/>
    <p:sldId id="374" r:id="rId65"/>
    <p:sldId id="377" r:id="rId66"/>
    <p:sldId id="378" r:id="rId67"/>
    <p:sldId id="390" r:id="rId68"/>
    <p:sldId id="395" r:id="rId69"/>
    <p:sldId id="373" r:id="rId70"/>
    <p:sldId id="391" r:id="rId71"/>
    <p:sldId id="393" r:id="rId72"/>
    <p:sldId id="379" r:id="rId73"/>
    <p:sldId id="396" r:id="rId74"/>
    <p:sldId id="299" r:id="rId75"/>
    <p:sldId id="300" r:id="rId76"/>
    <p:sldId id="301" r:id="rId77"/>
    <p:sldId id="383"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10C0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09" autoAdjust="0"/>
    <p:restoredTop sz="94660"/>
  </p:normalViewPr>
  <p:slideViewPr>
    <p:cSldViewPr snapToGrid="0">
      <p:cViewPr varScale="1">
        <p:scale>
          <a:sx n="82" d="100"/>
          <a:sy n="82" d="100"/>
        </p:scale>
        <p:origin x="542"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6D0E-05DB-8376-51E1-688B740C2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D3A0E3-4FEB-DAF2-74D0-578363235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1CFE7A-43B2-61D0-5BD2-79282DF3848B}"/>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5" name="Footer Placeholder 4">
            <a:extLst>
              <a:ext uri="{FF2B5EF4-FFF2-40B4-BE49-F238E27FC236}">
                <a16:creationId xmlns:a16="http://schemas.microsoft.com/office/drawing/2014/main" id="{CE078057-E1D2-FA5F-7FD6-8D0863B01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1D1-3EF9-7A36-845D-BD1B92132F97}"/>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334941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7B26-25F6-5517-6256-B1F0A682E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7F1D7-0485-9E7C-6202-F7D427059B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87DF0-2A9F-8E88-B388-F0E5DCDA3034}"/>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5" name="Footer Placeholder 4">
            <a:extLst>
              <a:ext uri="{FF2B5EF4-FFF2-40B4-BE49-F238E27FC236}">
                <a16:creationId xmlns:a16="http://schemas.microsoft.com/office/drawing/2014/main" id="{151B3A11-7FB5-AF47-9043-ED4B6E1D3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2F2B9F-7D14-9267-56AB-CC2825DB6746}"/>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71256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77BE8-AF10-6266-9CBB-82FC5ABFC9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861E84-A2B2-2CFC-AF5B-A280D13413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26B52-5D6B-9C26-7142-E512CA18839D}"/>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5" name="Footer Placeholder 4">
            <a:extLst>
              <a:ext uri="{FF2B5EF4-FFF2-40B4-BE49-F238E27FC236}">
                <a16:creationId xmlns:a16="http://schemas.microsoft.com/office/drawing/2014/main" id="{96F9DAFC-CFD0-F1E8-84AE-5996883E5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0CE15-E07E-5195-9A5F-8F0CF3EC57A2}"/>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167588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886B-BF42-A48E-E58D-4E1B7D7D7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5A8E4-84E4-EB12-A158-99F2F87C4B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2D395-EC1B-34C7-CD27-7F4D98B2A807}"/>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5" name="Footer Placeholder 4">
            <a:extLst>
              <a:ext uri="{FF2B5EF4-FFF2-40B4-BE49-F238E27FC236}">
                <a16:creationId xmlns:a16="http://schemas.microsoft.com/office/drawing/2014/main" id="{E9EE5DCF-4AD6-FF78-295A-336E92D78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8F04D-F214-4D2A-0EA3-7637D7CA86E2}"/>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3259739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BFC7-324A-677F-7C2D-99DA3F7363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B481CA-562D-F034-08E7-4916BBC7F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073D60-0B8D-F8D2-3783-D256DF7C927A}"/>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5" name="Footer Placeholder 4">
            <a:extLst>
              <a:ext uri="{FF2B5EF4-FFF2-40B4-BE49-F238E27FC236}">
                <a16:creationId xmlns:a16="http://schemas.microsoft.com/office/drawing/2014/main" id="{3C6C9E6E-BDAF-A60C-56AD-2D6B3302B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A2B9C-E404-D18C-12E9-1AE73112AD64}"/>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142587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641D-6CF0-E9AD-6FA3-E9FA4E630D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7CA62-3B22-579E-DDD1-FECB97AC5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7268B-4F24-DE9E-6C38-67FAF6CC0F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AA519-4E7D-92A2-E893-4EC24BB0A6B3}"/>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6" name="Footer Placeholder 5">
            <a:extLst>
              <a:ext uri="{FF2B5EF4-FFF2-40B4-BE49-F238E27FC236}">
                <a16:creationId xmlns:a16="http://schemas.microsoft.com/office/drawing/2014/main" id="{EA865C86-59BA-7091-D017-1FA9FEB11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07397D-2523-ED77-097B-E244A42ADA9E}"/>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80007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55A7-10FE-3B6D-36ED-0CAB29C69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F01302-658F-14BC-F6AC-9061565C3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660A2A-9FDC-2C13-E3DB-819D69AF0D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DA85D-6FC1-5839-357A-2EC4BA8EB8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53FFB5-B112-9DFB-C6E2-EA645A642F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2A7234-0D5C-2D30-A688-3CB685F327C3}"/>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8" name="Footer Placeholder 7">
            <a:extLst>
              <a:ext uri="{FF2B5EF4-FFF2-40B4-BE49-F238E27FC236}">
                <a16:creationId xmlns:a16="http://schemas.microsoft.com/office/drawing/2014/main" id="{D5029BEC-6663-5F28-36F2-E2EE704328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53C10B-6560-10AF-965B-8DE032E35048}"/>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41787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106E-83C8-7658-0B37-AACECEB60A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C304E9-6E63-A13B-8118-27BCBD99A075}"/>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4" name="Footer Placeholder 3">
            <a:extLst>
              <a:ext uri="{FF2B5EF4-FFF2-40B4-BE49-F238E27FC236}">
                <a16:creationId xmlns:a16="http://schemas.microsoft.com/office/drawing/2014/main" id="{0D81FB5B-4D3F-B934-8A98-063A30371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D0DD8F-8BDC-3D1A-867B-D9643F19D286}"/>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379744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300FD6-C4ED-8E51-165A-429C87F611D8}"/>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3" name="Footer Placeholder 2">
            <a:extLst>
              <a:ext uri="{FF2B5EF4-FFF2-40B4-BE49-F238E27FC236}">
                <a16:creationId xmlns:a16="http://schemas.microsoft.com/office/drawing/2014/main" id="{21C8DF72-ADDA-CC7C-E656-CFE8AC306B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C9E6E3-4D15-CA9F-E75D-DE34CE8B51E4}"/>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361744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4820-4F96-1A72-97A0-79ED4E62D4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67774B-7413-1084-C806-5581FACC7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9760FC-5DFC-2947-7AC4-60C409ECF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EAE79E-7D86-3466-BB22-C62B2CA7E732}"/>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6" name="Footer Placeholder 5">
            <a:extLst>
              <a:ext uri="{FF2B5EF4-FFF2-40B4-BE49-F238E27FC236}">
                <a16:creationId xmlns:a16="http://schemas.microsoft.com/office/drawing/2014/main" id="{3E6C3F07-D900-58B0-AEB2-BBAE854D2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4DFCF-2185-9332-F753-4E2FBA60212D}"/>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426124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5C98-FCDB-8AB0-034D-01A04717C9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C47205-353A-2A20-F281-5F3BCD974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5A426A-B0A5-5232-9BB5-D71F98BC1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AF474-BCFC-4233-AD8B-22F13D27FAFF}"/>
              </a:ext>
            </a:extLst>
          </p:cNvPr>
          <p:cNvSpPr>
            <a:spLocks noGrp="1"/>
          </p:cNvSpPr>
          <p:nvPr>
            <p:ph type="dt" sz="half" idx="10"/>
          </p:nvPr>
        </p:nvSpPr>
        <p:spPr/>
        <p:txBody>
          <a:bodyPr/>
          <a:lstStyle/>
          <a:p>
            <a:fld id="{3F6E4B42-1368-4767-9854-586764363593}" type="datetimeFigureOut">
              <a:rPr lang="en-US" smtClean="0"/>
              <a:t>2/4/2023</a:t>
            </a:fld>
            <a:endParaRPr lang="en-US"/>
          </a:p>
        </p:txBody>
      </p:sp>
      <p:sp>
        <p:nvSpPr>
          <p:cNvPr id="6" name="Footer Placeholder 5">
            <a:extLst>
              <a:ext uri="{FF2B5EF4-FFF2-40B4-BE49-F238E27FC236}">
                <a16:creationId xmlns:a16="http://schemas.microsoft.com/office/drawing/2014/main" id="{1CA637D3-6A22-D5F0-E88C-32E767C17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40586-A11A-665C-1D23-B6560970E7B7}"/>
              </a:ext>
            </a:extLst>
          </p:cNvPr>
          <p:cNvSpPr>
            <a:spLocks noGrp="1"/>
          </p:cNvSpPr>
          <p:nvPr>
            <p:ph type="sldNum" sz="quarter" idx="12"/>
          </p:nvPr>
        </p:nvSpPr>
        <p:spPr/>
        <p:txBody>
          <a:bodyPr/>
          <a:lstStyle/>
          <a:p>
            <a:fld id="{2AAB989E-0064-410A-A332-1BFCEC352D05}" type="slidenum">
              <a:rPr lang="en-US" smtClean="0"/>
              <a:t>‹#›</a:t>
            </a:fld>
            <a:endParaRPr lang="en-US"/>
          </a:p>
        </p:txBody>
      </p:sp>
    </p:spTree>
    <p:extLst>
      <p:ext uri="{BB962C8B-B14F-4D97-AF65-F5344CB8AC3E}">
        <p14:creationId xmlns:p14="http://schemas.microsoft.com/office/powerpoint/2010/main" val="142252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06221-8BC8-F7BA-AE61-3EE7A46B9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728FAB-10CC-289A-3F73-DF18C4C86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504F2-EF7C-5FF0-DBA4-F1F467952E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E4B42-1368-4767-9854-586764363593}" type="datetimeFigureOut">
              <a:rPr lang="en-US" smtClean="0"/>
              <a:t>2/4/2023</a:t>
            </a:fld>
            <a:endParaRPr lang="en-US"/>
          </a:p>
        </p:txBody>
      </p:sp>
      <p:sp>
        <p:nvSpPr>
          <p:cNvPr id="5" name="Footer Placeholder 4">
            <a:extLst>
              <a:ext uri="{FF2B5EF4-FFF2-40B4-BE49-F238E27FC236}">
                <a16:creationId xmlns:a16="http://schemas.microsoft.com/office/drawing/2014/main" id="{9BB01B3F-D027-F375-DCDF-4500EE258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A5049D-C8EF-E2B1-695C-180D368A1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B989E-0064-410A-A332-1BFCEC352D05}" type="slidenum">
              <a:rPr lang="en-US" smtClean="0"/>
              <a:t>‹#›</a:t>
            </a:fld>
            <a:endParaRPr lang="en-US"/>
          </a:p>
        </p:txBody>
      </p:sp>
    </p:spTree>
    <p:extLst>
      <p:ext uri="{BB962C8B-B14F-4D97-AF65-F5344CB8AC3E}">
        <p14:creationId xmlns:p14="http://schemas.microsoft.com/office/powerpoint/2010/main" val="2238766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9.gif"/><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jpg"/><Relationship Id="rId7" Type="http://schemas.openxmlformats.org/officeDocument/2006/relationships/slide" Target="slide6.xml"/><Relationship Id="rId2"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image" Target="../media/image4.gif"/><Relationship Id="rId4" Type="http://schemas.openxmlformats.org/officeDocument/2006/relationships/slide" Target="slide3.xml"/><Relationship Id="rId9"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9.png"/><Relationship Id="rId7" Type="http://schemas.openxmlformats.org/officeDocument/2006/relationships/image" Target="../media/image42.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43.jp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4lPcb53VCz8"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vi.wikipedia.org/wiki/Thi%C3%AAn_th%E1%BB%B1c" TargetMode="External"/><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hyperlink" Target="https://vi.wikipedia.org/wiki/M%E1%BA%B7t_Tr%E1%BB%9Di" TargetMode="External"/><Relationship Id="rId5" Type="http://schemas.openxmlformats.org/officeDocument/2006/relationships/hyperlink" Target="https://vi.wikipedia.org/wiki/Tr%C3%A1i_%C4%90%E1%BA%A5t" TargetMode="External"/><Relationship Id="rId4" Type="http://schemas.openxmlformats.org/officeDocument/2006/relationships/hyperlink" Target="https://vi.wikipedia.org/wiki/M%E1%BA%B7t_Tr%C4%83n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vi.wikipedia.org/wiki/Tr%C3%A1i_%C4%90%E1%BA%A5t" TargetMode="External"/><Relationship Id="rId2" Type="http://schemas.openxmlformats.org/officeDocument/2006/relationships/hyperlink" Target="https://vi.wikipedia.org/wiki/M%E1%BA%B7t_Tr%C4%83ng" TargetMode="Externa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hyperlink" Target="https://vi.wikipedia.org/wiki/Che_khu%E1%BA%A5t_(thi%C3%AAn_v%C4%83n_h%E1%BB%8Dc)" TargetMode="External"/><Relationship Id="rId4" Type="http://schemas.openxmlformats.org/officeDocument/2006/relationships/hyperlink" Target="https://vi.wikipedia.org/wiki/M%E1%BA%B7t_Tr%E1%BB%9Di"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s://www.youtube.com/watch?v=njoT-MKiFp8" TargetMode="Externa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061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01;p38">
            <a:extLst>
              <a:ext uri="{FF2B5EF4-FFF2-40B4-BE49-F238E27FC236}">
                <a16:creationId xmlns:a16="http://schemas.microsoft.com/office/drawing/2014/main" id="{26DA369C-3058-7D3C-EBA7-E2F173CC6490}"/>
              </a:ext>
            </a:extLst>
          </p:cNvPr>
          <p:cNvSpPr txBox="1">
            <a:spLocks/>
          </p:cNvSpPr>
          <p:nvPr/>
        </p:nvSpPr>
        <p:spPr>
          <a:xfrm>
            <a:off x="3936837" y="2781669"/>
            <a:ext cx="7445538"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err="1">
                <a:solidFill>
                  <a:srgbClr val="FF0000"/>
                </a:solidFill>
                <a:latin typeface="Times New Roman" panose="02020603050405020304" pitchFamily="18" charset="0"/>
                <a:cs typeface="Times New Roman" panose="02020603050405020304" pitchFamily="18" charset="0"/>
              </a:rPr>
              <a:t>Năng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lượng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ánh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sáng</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Google Shape;2397;p38">
            <a:extLst>
              <a:ext uri="{FF2B5EF4-FFF2-40B4-BE49-F238E27FC236}">
                <a16:creationId xmlns:a16="http://schemas.microsoft.com/office/drawing/2014/main" id="{65CB4D1B-1752-2E0E-9D39-B43B2EE6AB56}"/>
              </a:ext>
            </a:extLst>
          </p:cNvPr>
          <p:cNvSpPr/>
          <p:nvPr/>
        </p:nvSpPr>
        <p:spPr>
          <a:xfrm>
            <a:off x="2788529" y="2661069"/>
            <a:ext cx="958783" cy="76890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endParaRPr sz="5000"/>
          </a:p>
        </p:txBody>
      </p:sp>
      <p:sp>
        <p:nvSpPr>
          <p:cNvPr id="6" name="Google Shape;2409;p38">
            <a:extLst>
              <a:ext uri="{FF2B5EF4-FFF2-40B4-BE49-F238E27FC236}">
                <a16:creationId xmlns:a16="http://schemas.microsoft.com/office/drawing/2014/main" id="{31292387-8499-FFD3-F7F0-B2DF9813CFED}"/>
              </a:ext>
            </a:extLst>
          </p:cNvPr>
          <p:cNvSpPr txBox="1">
            <a:spLocks/>
          </p:cNvSpPr>
          <p:nvPr/>
        </p:nvSpPr>
        <p:spPr>
          <a:xfrm>
            <a:off x="2739612" y="2661069"/>
            <a:ext cx="1007700" cy="7689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solidFill>
                  <a:schemeClr val="bg1">
                    <a:lumMod val="10000"/>
                  </a:schemeClr>
                </a:solidFill>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26914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C1C61-B91C-8275-DA68-3BAA5C429296}"/>
              </a:ext>
            </a:extLst>
          </p:cNvPr>
          <p:cNvSpPr>
            <a:spLocks noGrp="1"/>
          </p:cNvSpPr>
          <p:nvPr>
            <p:ph type="title"/>
          </p:nvPr>
        </p:nvSpPr>
        <p:spPr>
          <a:xfrm>
            <a:off x="1273810" y="233978"/>
            <a:ext cx="10515600" cy="809189"/>
          </a:xfrm>
        </p:spPr>
        <p:txBody>
          <a:bodyPr>
            <a:normAutofit/>
          </a:bodyPr>
          <a:lstStyle/>
          <a:p>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cs typeface="Times New Roman" panose="02020603050405020304" pitchFamily="18" charset="0"/>
              </a:rPr>
              <a:t> 6,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E244626B-E061-4197-61F2-A1A4DE6F1360}"/>
              </a:ext>
            </a:extLst>
          </p:cNvPr>
          <p:cNvPicPr>
            <a:picLocks noChangeAspect="1"/>
          </p:cNvPicPr>
          <p:nvPr/>
        </p:nvPicPr>
        <p:blipFill>
          <a:blip r:embed="rId2"/>
          <a:stretch>
            <a:fillRect/>
          </a:stretch>
        </p:blipFill>
        <p:spPr>
          <a:xfrm>
            <a:off x="510592" y="1283731"/>
            <a:ext cx="1743074" cy="1054892"/>
          </a:xfrm>
          <a:prstGeom prst="rect">
            <a:avLst/>
          </a:prstGeom>
        </p:spPr>
      </p:pic>
      <p:sp>
        <p:nvSpPr>
          <p:cNvPr id="5" name="TextBox 4">
            <a:extLst>
              <a:ext uri="{FF2B5EF4-FFF2-40B4-BE49-F238E27FC236}">
                <a16:creationId xmlns:a16="http://schemas.microsoft.com/office/drawing/2014/main" id="{C9035C3C-65F5-8E8A-BC3C-D6B9608C8718}"/>
              </a:ext>
            </a:extLst>
          </p:cNvPr>
          <p:cNvSpPr txBox="1"/>
          <p:nvPr/>
        </p:nvSpPr>
        <p:spPr>
          <a:xfrm>
            <a:off x="2662237" y="1539217"/>
            <a:ext cx="1743075" cy="446276"/>
          </a:xfrm>
          <a:prstGeom prst="rect">
            <a:avLst/>
          </a:prstGeom>
          <a:noFill/>
        </p:spPr>
        <p:txBody>
          <a:bodyPr wrap="square" rtlCol="0">
            <a:spAutoFit/>
          </a:bodyPr>
          <a:lstStyle/>
          <a:p>
            <a:r>
              <a:rPr lang="en-US" sz="2300" dirty="0" err="1">
                <a:solidFill>
                  <a:srgbClr val="002060"/>
                </a:solidFill>
                <a:latin typeface="Times New Roman" panose="02020603050405020304" pitchFamily="18" charset="0"/>
                <a:cs typeface="Times New Roman" panose="02020603050405020304" pitchFamily="18" charset="0"/>
              </a:rPr>
              <a:t>Động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năng</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C83C44F-C322-39E2-8657-C73DAB8ACFBB}"/>
              </a:ext>
            </a:extLst>
          </p:cNvPr>
          <p:cNvPicPr>
            <a:picLocks noChangeAspect="1"/>
          </p:cNvPicPr>
          <p:nvPr/>
        </p:nvPicPr>
        <p:blipFill>
          <a:blip r:embed="rId3"/>
          <a:stretch>
            <a:fillRect/>
          </a:stretch>
        </p:blipFill>
        <p:spPr>
          <a:xfrm>
            <a:off x="447359" y="2473475"/>
            <a:ext cx="1652903" cy="1382582"/>
          </a:xfrm>
          <a:prstGeom prst="rect">
            <a:avLst/>
          </a:prstGeom>
        </p:spPr>
      </p:pic>
      <p:sp>
        <p:nvSpPr>
          <p:cNvPr id="7" name="TextBox 6">
            <a:extLst>
              <a:ext uri="{FF2B5EF4-FFF2-40B4-BE49-F238E27FC236}">
                <a16:creationId xmlns:a16="http://schemas.microsoft.com/office/drawing/2014/main" id="{184A7C5E-6948-7118-8506-A72675114C8A}"/>
              </a:ext>
            </a:extLst>
          </p:cNvPr>
          <p:cNvSpPr txBox="1"/>
          <p:nvPr/>
        </p:nvSpPr>
        <p:spPr>
          <a:xfrm>
            <a:off x="2662237" y="2963474"/>
            <a:ext cx="2528888" cy="446276"/>
          </a:xfrm>
          <a:prstGeom prst="rect">
            <a:avLst/>
          </a:prstGeom>
          <a:noFill/>
        </p:spPr>
        <p:txBody>
          <a:bodyPr wrap="square" rtlCol="0">
            <a:spAutoFit/>
          </a:bodyPr>
          <a:lstStyle/>
          <a:p>
            <a:r>
              <a:rPr lang="en-US" sz="2300" dirty="0" err="1">
                <a:solidFill>
                  <a:srgbClr val="002060"/>
                </a:solidFill>
                <a:latin typeface="Times New Roman" panose="02020603050405020304" pitchFamily="18" charset="0"/>
                <a:cs typeface="Times New Roman" panose="02020603050405020304" pitchFamily="18" charset="0"/>
              </a:rPr>
              <a:t>Năng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lượng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điện</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8" name="Picture 2" descr="close view of bonfire">
            <a:extLst>
              <a:ext uri="{FF2B5EF4-FFF2-40B4-BE49-F238E27FC236}">
                <a16:creationId xmlns:a16="http://schemas.microsoft.com/office/drawing/2014/main" id="{B4E3EC6E-8CB9-EE12-9D89-1546A6D975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93" y="4066333"/>
            <a:ext cx="1602072" cy="12834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ADC2FA-3F20-2C3F-F1D5-D934A935AF9F}"/>
              </a:ext>
            </a:extLst>
          </p:cNvPr>
          <p:cNvSpPr txBox="1"/>
          <p:nvPr/>
        </p:nvSpPr>
        <p:spPr>
          <a:xfrm>
            <a:off x="2667110" y="4450070"/>
            <a:ext cx="2524015" cy="446276"/>
          </a:xfrm>
          <a:prstGeom prst="rect">
            <a:avLst/>
          </a:prstGeom>
          <a:noFill/>
        </p:spPr>
        <p:txBody>
          <a:bodyPr wrap="square" rtlCol="0">
            <a:spAutoFit/>
          </a:bodyPr>
          <a:lstStyle/>
          <a:p>
            <a:r>
              <a:rPr lang="en-US" sz="2300" dirty="0" err="1">
                <a:solidFill>
                  <a:srgbClr val="002060"/>
                </a:solidFill>
                <a:latin typeface="Times New Roman" panose="02020603050405020304" pitchFamily="18" charset="0"/>
                <a:cs typeface="Times New Roman" panose="02020603050405020304" pitchFamily="18" charset="0"/>
              </a:rPr>
              <a:t>Năng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lượng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nhiệt</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10" name="Picture 2" descr="turned on clear glass light bulb">
            <a:extLst>
              <a:ext uri="{FF2B5EF4-FFF2-40B4-BE49-F238E27FC236}">
                <a16:creationId xmlns:a16="http://schemas.microsoft.com/office/drawing/2014/main" id="{5F9135DD-ABBC-70FC-7E51-054703F9C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7270" y="1222258"/>
            <a:ext cx="1557216" cy="12471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2B0E017-1D53-6AF0-B294-A050BC9F8A29}"/>
              </a:ext>
            </a:extLst>
          </p:cNvPr>
          <p:cNvSpPr txBox="1"/>
          <p:nvPr/>
        </p:nvSpPr>
        <p:spPr>
          <a:xfrm>
            <a:off x="8430328" y="1622711"/>
            <a:ext cx="2888996" cy="446276"/>
          </a:xfrm>
          <a:prstGeom prst="rect">
            <a:avLst/>
          </a:prstGeom>
          <a:noFill/>
        </p:spPr>
        <p:txBody>
          <a:bodyPr wrap="square" rtlCol="0">
            <a:spAutoFit/>
          </a:bodyPr>
          <a:lstStyle/>
          <a:p>
            <a:r>
              <a:rPr lang="en-US" sz="2300" dirty="0" err="1">
                <a:solidFill>
                  <a:srgbClr val="002060"/>
                </a:solidFill>
                <a:latin typeface="Times New Roman" panose="02020603050405020304" pitchFamily="18" charset="0"/>
                <a:cs typeface="Times New Roman" panose="02020603050405020304" pitchFamily="18" charset="0"/>
              </a:rPr>
              <a:t>Năng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lượng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ánh</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sáng</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12" name="Picture 4">
            <a:extLst>
              <a:ext uri="{FF2B5EF4-FFF2-40B4-BE49-F238E27FC236}">
                <a16:creationId xmlns:a16="http://schemas.microsoft.com/office/drawing/2014/main" id="{757B0A98-A35F-C7EC-C721-2FE42D06A2EF}"/>
              </a:ext>
            </a:extLst>
          </p:cNvPr>
          <p:cNvPicPr>
            <a:picLocks noChangeAspect="1" noChangeArrowheads="1"/>
          </p:cNvPicPr>
          <p:nvPr/>
        </p:nvPicPr>
        <p:blipFill>
          <a:blip r:embed="rId6"/>
          <a:srcRect/>
          <a:stretch/>
        </p:blipFill>
        <p:spPr bwMode="auto">
          <a:xfrm>
            <a:off x="6235076" y="2614963"/>
            <a:ext cx="1839410" cy="12471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964239C-3F58-08BC-460E-128B9BC3848E}"/>
              </a:ext>
            </a:extLst>
          </p:cNvPr>
          <p:cNvSpPr txBox="1"/>
          <p:nvPr/>
        </p:nvSpPr>
        <p:spPr>
          <a:xfrm>
            <a:off x="8430329" y="2938418"/>
            <a:ext cx="2888995" cy="446276"/>
          </a:xfrm>
          <a:prstGeom prst="rect">
            <a:avLst/>
          </a:prstGeom>
          <a:noFill/>
        </p:spPr>
        <p:txBody>
          <a:bodyPr wrap="square" rtlCol="0">
            <a:spAutoFit/>
          </a:bodyPr>
          <a:lstStyle/>
          <a:p>
            <a:r>
              <a:rPr lang="en-US" sz="2300" dirty="0" err="1">
                <a:solidFill>
                  <a:srgbClr val="002060"/>
                </a:solidFill>
                <a:latin typeface="Times New Roman" panose="02020603050405020304" pitchFamily="18" charset="0"/>
                <a:cs typeface="Times New Roman" panose="02020603050405020304" pitchFamily="18" charset="0"/>
              </a:rPr>
              <a:t>Năng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lượng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âm</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thanh</a:t>
            </a:r>
            <a:endParaRPr lang="en-US" sz="2300"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2B4D930-BEE3-2EFA-FBD0-BEC22417FFE2}"/>
              </a:ext>
            </a:extLst>
          </p:cNvPr>
          <p:cNvSpPr txBox="1"/>
          <p:nvPr/>
        </p:nvSpPr>
        <p:spPr>
          <a:xfrm>
            <a:off x="2662237" y="5830917"/>
            <a:ext cx="2624138" cy="446276"/>
          </a:xfrm>
          <a:prstGeom prst="rect">
            <a:avLst/>
          </a:prstGeom>
          <a:noFill/>
        </p:spPr>
        <p:txBody>
          <a:bodyPr wrap="square" rtlCol="0">
            <a:spAutoFit/>
          </a:bodyPr>
          <a:lstStyle/>
          <a:p>
            <a:r>
              <a:rPr lang="en-US" sz="2300" dirty="0" err="1">
                <a:solidFill>
                  <a:srgbClr val="002060"/>
                </a:solidFill>
                <a:latin typeface="Times New Roman" panose="02020603050405020304" pitchFamily="18" charset="0"/>
                <a:cs typeface="Times New Roman" panose="02020603050405020304" pitchFamily="18" charset="0"/>
              </a:rPr>
              <a:t>Thế</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năng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đàn</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hồi</a:t>
            </a:r>
            <a:endParaRPr lang="en-US" sz="2300" dirty="0">
              <a:solidFill>
                <a:srgbClr val="00206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D4C3028-7682-56F2-1541-12912656DA76}"/>
              </a:ext>
            </a:extLst>
          </p:cNvPr>
          <p:cNvSpPr txBox="1"/>
          <p:nvPr/>
        </p:nvSpPr>
        <p:spPr>
          <a:xfrm>
            <a:off x="8525577" y="4450070"/>
            <a:ext cx="2955672" cy="446276"/>
          </a:xfrm>
          <a:prstGeom prst="rect">
            <a:avLst/>
          </a:prstGeom>
          <a:noFill/>
        </p:spPr>
        <p:txBody>
          <a:bodyPr wrap="square" rtlCol="0">
            <a:spAutoFit/>
          </a:bodyPr>
          <a:lstStyle/>
          <a:p>
            <a:r>
              <a:rPr lang="en-US" sz="2300" dirty="0" err="1">
                <a:solidFill>
                  <a:srgbClr val="002060"/>
                </a:solidFill>
                <a:latin typeface="Times New Roman" panose="02020603050405020304" pitchFamily="18" charset="0"/>
                <a:cs typeface="Times New Roman" panose="02020603050405020304" pitchFamily="18" charset="0"/>
              </a:rPr>
              <a:t>Thế</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năng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hấp</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dẫn</a:t>
            </a:r>
            <a:endParaRPr lang="en-US" sz="2300"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40D31AB-BB05-2CFB-CC81-2DBD4AF4A790}"/>
              </a:ext>
            </a:extLst>
          </p:cNvPr>
          <p:cNvSpPr txBox="1"/>
          <p:nvPr/>
        </p:nvSpPr>
        <p:spPr>
          <a:xfrm>
            <a:off x="8525577" y="5830917"/>
            <a:ext cx="2756517" cy="446276"/>
          </a:xfrm>
          <a:prstGeom prst="rect">
            <a:avLst/>
          </a:prstGeom>
          <a:noFill/>
        </p:spPr>
        <p:txBody>
          <a:bodyPr wrap="square" rtlCol="0">
            <a:spAutoFit/>
          </a:bodyPr>
          <a:lstStyle/>
          <a:p>
            <a:r>
              <a:rPr lang="en-US" sz="2300" dirty="0" err="1">
                <a:solidFill>
                  <a:srgbClr val="002060"/>
                </a:solidFill>
                <a:latin typeface="Times New Roman" panose="02020603050405020304" pitchFamily="18" charset="0"/>
                <a:cs typeface="Times New Roman" panose="02020603050405020304" pitchFamily="18" charset="0"/>
              </a:rPr>
              <a:t>Năng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lượng</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hoá</a:t>
            </a:r>
            <a:r>
              <a:rPr lang="en-US" sz="2300" dirty="0">
                <a:solidFill>
                  <a:srgbClr val="002060"/>
                </a:solidFill>
                <a:latin typeface="Times New Roman" panose="02020603050405020304" pitchFamily="18" charset="0"/>
                <a:cs typeface="Times New Roman" panose="02020603050405020304" pitchFamily="18" charset="0"/>
              </a:rPr>
              <a:t> </a:t>
            </a:r>
            <a:r>
              <a:rPr lang="en-US" sz="2300" dirty="0" err="1">
                <a:solidFill>
                  <a:srgbClr val="002060"/>
                </a:solidFill>
                <a:latin typeface="Times New Roman" panose="02020603050405020304" pitchFamily="18" charset="0"/>
                <a:cs typeface="Times New Roman" panose="02020603050405020304" pitchFamily="18" charset="0"/>
              </a:rPr>
              <a:t>học</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5BEEF239-EEC3-8498-4EFD-B8DBD8DCC9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744" y="37857"/>
            <a:ext cx="1184401" cy="1184401"/>
          </a:xfrm>
          <a:prstGeom prst="rect">
            <a:avLst/>
          </a:prstGeom>
        </p:spPr>
      </p:pic>
      <p:pic>
        <p:nvPicPr>
          <p:cNvPr id="22" name="Picture 21">
            <a:extLst>
              <a:ext uri="{FF2B5EF4-FFF2-40B4-BE49-F238E27FC236}">
                <a16:creationId xmlns:a16="http://schemas.microsoft.com/office/drawing/2014/main" id="{D1983574-A0E9-F69F-0975-124372DC4A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7271" y="3890830"/>
            <a:ext cx="1557216" cy="1458937"/>
          </a:xfrm>
          <a:prstGeom prst="rect">
            <a:avLst/>
          </a:prstGeom>
        </p:spPr>
      </p:pic>
      <p:pic>
        <p:nvPicPr>
          <p:cNvPr id="24" name="Picture 23">
            <a:extLst>
              <a:ext uri="{FF2B5EF4-FFF2-40B4-BE49-F238E27FC236}">
                <a16:creationId xmlns:a16="http://schemas.microsoft.com/office/drawing/2014/main" id="{0A838442-530B-51D8-AE11-1451CCA320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109" y="5418773"/>
            <a:ext cx="1602072" cy="1270564"/>
          </a:xfrm>
          <a:prstGeom prst="rect">
            <a:avLst/>
          </a:prstGeom>
        </p:spPr>
      </p:pic>
      <p:pic>
        <p:nvPicPr>
          <p:cNvPr id="25" name="Picture 4" descr="person holding laboratory flasks">
            <a:extLst>
              <a:ext uri="{FF2B5EF4-FFF2-40B4-BE49-F238E27FC236}">
                <a16:creationId xmlns:a16="http://schemas.microsoft.com/office/drawing/2014/main" id="{DDFBDEFD-CBA1-144E-E4CF-F01D7F7388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7270" y="5330057"/>
            <a:ext cx="1761583" cy="1310746"/>
          </a:xfrm>
          <a:prstGeom prst="rect">
            <a:avLst/>
          </a:prstGeom>
          <a:noFill/>
          <a:extLst>
            <a:ext uri="{909E8E84-426E-40DD-AFC4-6F175D3DCCD1}">
              <a14:hiddenFill xmlns:a14="http://schemas.microsoft.com/office/drawing/2010/main">
                <a:solidFill>
                  <a:srgbClr val="FFFFFF"/>
                </a:solidFill>
              </a14:hiddenFill>
            </a:ext>
          </a:extLst>
        </p:spPr>
      </p:pic>
      <p:sp>
        <p:nvSpPr>
          <p:cNvPr id="26" name="Cloud 25">
            <a:extLst>
              <a:ext uri="{FF2B5EF4-FFF2-40B4-BE49-F238E27FC236}">
                <a16:creationId xmlns:a16="http://schemas.microsoft.com/office/drawing/2014/main" id="{0D786F57-A8FE-59EE-5D51-4C2B5813BAD1}"/>
              </a:ext>
            </a:extLst>
          </p:cNvPr>
          <p:cNvSpPr/>
          <p:nvPr/>
        </p:nvSpPr>
        <p:spPr>
          <a:xfrm>
            <a:off x="-111966" y="1965586"/>
            <a:ext cx="12195110" cy="3091606"/>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500" b="1" dirty="0">
              <a:solidFill>
                <a:srgbClr val="FF0000"/>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653A203A-24D4-E471-B61D-A454AB87CF4A}"/>
              </a:ext>
            </a:extLst>
          </p:cNvPr>
          <p:cNvPicPr>
            <a:picLocks noChangeAspect="1"/>
          </p:cNvPicPr>
          <p:nvPr/>
        </p:nvPicPr>
        <p:blipFill rotWithShape="1">
          <a:blip r:embed="rId11">
            <a:extLst>
              <a:ext uri="{28A0092B-C50C-407E-A947-70E740481C1C}">
                <a14:useLocalDpi xmlns:a14="http://schemas.microsoft.com/office/drawing/2010/main" val="0"/>
              </a:ext>
            </a:extLst>
          </a:blip>
          <a:srcRect l="48859" t="44444" r="35000" b="42579"/>
          <a:stretch/>
        </p:blipFill>
        <p:spPr>
          <a:xfrm>
            <a:off x="5082243" y="3935497"/>
            <a:ext cx="1967876" cy="889989"/>
          </a:xfrm>
          <a:prstGeom prst="rect">
            <a:avLst/>
          </a:prstGeom>
        </p:spPr>
      </p:pic>
    </p:spTree>
    <p:extLst>
      <p:ext uri="{BB962C8B-B14F-4D97-AF65-F5344CB8AC3E}">
        <p14:creationId xmlns:p14="http://schemas.microsoft.com/office/powerpoint/2010/main" val="3744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10"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4" grpId="0"/>
      <p:bldP spid="15" grpId="0"/>
      <p:bldP spid="16"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E1A10-5E84-FAD7-D415-142169571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383" y="495300"/>
            <a:ext cx="8754534" cy="5238750"/>
          </a:xfrm>
          <a:prstGeom prst="rect">
            <a:avLst/>
          </a:prstGeom>
        </p:spPr>
      </p:pic>
    </p:spTree>
    <p:extLst>
      <p:ext uri="{BB962C8B-B14F-4D97-AF65-F5344CB8AC3E}">
        <p14:creationId xmlns:p14="http://schemas.microsoft.com/office/powerpoint/2010/main" val="1272026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723205549431672379">
            <a:hlinkClick r:id="" action="ppaction://media"/>
            <a:extLst>
              <a:ext uri="{FF2B5EF4-FFF2-40B4-BE49-F238E27FC236}">
                <a16:creationId xmlns:a16="http://schemas.microsoft.com/office/drawing/2014/main" id="{811E5E66-7C07-00D6-06E4-83F635CB4C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7045" y="465851"/>
            <a:ext cx="10719180" cy="5926297"/>
          </a:xfrm>
          <a:prstGeom prst="rect">
            <a:avLst/>
          </a:prstGeom>
        </p:spPr>
      </p:pic>
    </p:spTree>
    <p:extLst>
      <p:ext uri="{BB962C8B-B14F-4D97-AF65-F5344CB8AC3E}">
        <p14:creationId xmlns:p14="http://schemas.microsoft.com/office/powerpoint/2010/main" val="6745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F52FF7-C552-1479-9A77-BF7E2D399887}"/>
              </a:ext>
            </a:extLst>
          </p:cNvPr>
          <p:cNvSpPr txBox="1"/>
          <p:nvPr/>
        </p:nvSpPr>
        <p:spPr>
          <a:xfrm>
            <a:off x="1685925" y="352425"/>
            <a:ext cx="10077450" cy="1169551"/>
          </a:xfrm>
          <a:prstGeom prst="rect">
            <a:avLst/>
          </a:prstGeom>
          <a:noFill/>
        </p:spPr>
        <p:txBody>
          <a:bodyPr wrap="square" rtlCol="0">
            <a:spAutoFit/>
          </a:bodyPr>
          <a:lstStyle/>
          <a:p>
            <a:r>
              <a:rPr lang="en-US" sz="3500" dirty="0">
                <a:latin typeface="Times New Roman" panose="02020603050405020304" pitchFamily="18" charset="0"/>
                <a:cs typeface="Times New Roman" panose="02020603050405020304" pitchFamily="18" charset="0"/>
              </a:rPr>
              <a:t>Ở </a:t>
            </a:r>
            <a:r>
              <a:rPr lang="en-US" sz="3500" dirty="0" err="1">
                <a:latin typeface="Times New Roman" panose="02020603050405020304" pitchFamily="18" charset="0"/>
                <a:cs typeface="Times New Roman" panose="02020603050405020304" pitchFamily="18" charset="0"/>
              </a:rPr>
              <a:t>thí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nghiệm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95387D99-44A6-45EF-4791-7D34A5FA4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0200" cy="1525262"/>
          </a:xfrm>
          <a:prstGeom prst="rect">
            <a:avLst/>
          </a:prstGeom>
        </p:spPr>
      </p:pic>
      <p:sp>
        <p:nvSpPr>
          <p:cNvPr id="8" name="TextBox 7">
            <a:extLst>
              <a:ext uri="{FF2B5EF4-FFF2-40B4-BE49-F238E27FC236}">
                <a16:creationId xmlns:a16="http://schemas.microsoft.com/office/drawing/2014/main" id="{DE3B8692-05F9-F761-3950-9E31E4D8454F}"/>
              </a:ext>
            </a:extLst>
          </p:cNvPr>
          <p:cNvSpPr txBox="1"/>
          <p:nvPr/>
        </p:nvSpPr>
        <p:spPr>
          <a:xfrm>
            <a:off x="5419725" y="2076450"/>
            <a:ext cx="1866900" cy="630942"/>
          </a:xfrm>
          <a:prstGeom prst="rect">
            <a:avLst/>
          </a:prstGeom>
          <a:noFill/>
        </p:spPr>
        <p:txBody>
          <a:bodyPr wrap="square" rtlCol="0">
            <a:spAutoFit/>
          </a:bodyPr>
          <a:lstStyle/>
          <a:p>
            <a:r>
              <a:rPr lang="en-US" sz="3500" i="1" u="sng" dirty="0" err="1">
                <a:solidFill>
                  <a:srgbClr val="7030A0"/>
                </a:solidFill>
                <a:latin typeface="Times New Roman" panose="02020603050405020304" pitchFamily="18" charset="0"/>
                <a:cs typeface="Times New Roman" panose="02020603050405020304" pitchFamily="18" charset="0"/>
              </a:rPr>
              <a:t>Trả</a:t>
            </a:r>
            <a:r>
              <a:rPr lang="en-US" sz="3500" i="1" u="sng" dirty="0">
                <a:solidFill>
                  <a:srgbClr val="7030A0"/>
                </a:solidFill>
                <a:latin typeface="Times New Roman" panose="02020603050405020304" pitchFamily="18" charset="0"/>
                <a:cs typeface="Times New Roman" panose="02020603050405020304" pitchFamily="18" charset="0"/>
              </a:rPr>
              <a:t> </a:t>
            </a:r>
            <a:r>
              <a:rPr lang="en-US" sz="3500" i="1" u="sng" dirty="0" err="1">
                <a:solidFill>
                  <a:srgbClr val="7030A0"/>
                </a:solidFill>
                <a:latin typeface="Times New Roman" panose="02020603050405020304" pitchFamily="18" charset="0"/>
                <a:cs typeface="Times New Roman" panose="02020603050405020304" pitchFamily="18" charset="0"/>
              </a:rPr>
              <a:t>lời</a:t>
            </a:r>
            <a:endParaRPr lang="en-US" sz="3500" i="1" u="sng" dirty="0">
              <a:solidFill>
                <a:srgbClr val="7030A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ED522D7-2012-1E89-4E0C-F0951627E056}"/>
              </a:ext>
            </a:extLst>
          </p:cNvPr>
          <p:cNvSpPr txBox="1"/>
          <p:nvPr/>
        </p:nvSpPr>
        <p:spPr>
          <a:xfrm>
            <a:off x="1000125" y="2994899"/>
            <a:ext cx="10763250" cy="1169551"/>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Mặt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nhiệt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cây</a:t>
            </a:r>
            <a:r>
              <a:rPr lang="en-US" sz="3500" dirty="0">
                <a:latin typeface="Times New Roman" panose="02020603050405020304" pitchFamily="18" charset="0"/>
                <a:cs typeface="Times New Roman" panose="02020603050405020304" pitchFamily="18" charset="0"/>
              </a:rPr>
              <a:t>, que </a:t>
            </a:r>
            <a:r>
              <a:rPr lang="en-US" sz="3500" dirty="0" err="1">
                <a:latin typeface="Times New Roman" panose="02020603050405020304" pitchFamily="18" charset="0"/>
                <a:cs typeface="Times New Roman" panose="02020603050405020304" pitchFamily="18" charset="0"/>
              </a:rPr>
              <a:t>diêm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bốc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cháy</a:t>
            </a:r>
            <a:r>
              <a:rPr lang="en-US" sz="35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E101ED77-A056-61B7-934A-0C09ACF06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950"/>
            <a:ext cx="1752601" cy="1538871"/>
          </a:xfrm>
          <a:prstGeom prst="rect">
            <a:avLst/>
          </a:prstGeom>
        </p:spPr>
      </p:pic>
      <p:pic>
        <p:nvPicPr>
          <p:cNvPr id="13" name="Picture 12">
            <a:extLst>
              <a:ext uri="{FF2B5EF4-FFF2-40B4-BE49-F238E27FC236}">
                <a16:creationId xmlns:a16="http://schemas.microsoft.com/office/drawing/2014/main" id="{97625FCE-7BDC-141E-25F6-000B566BA1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12036" y="5314950"/>
            <a:ext cx="1679964" cy="1538871"/>
          </a:xfrm>
          <a:prstGeom prst="rect">
            <a:avLst/>
          </a:prstGeom>
        </p:spPr>
      </p:pic>
    </p:spTree>
    <p:extLst>
      <p:ext uri="{BB962C8B-B14F-4D97-AF65-F5344CB8AC3E}">
        <p14:creationId xmlns:p14="http://schemas.microsoft.com/office/powerpoint/2010/main" val="3836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6389A3-227E-4D62-E1FD-8B6C4F5CB6F7}"/>
              </a:ext>
            </a:extLst>
          </p:cNvPr>
          <p:cNvSpPr txBox="1"/>
          <p:nvPr/>
        </p:nvSpPr>
        <p:spPr>
          <a:xfrm>
            <a:off x="1581150" y="304473"/>
            <a:ext cx="10306050" cy="1708160"/>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Giải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sao</a:t>
            </a:r>
            <a:r>
              <a:rPr lang="en-US" sz="3500" dirty="0">
                <a:latin typeface="Times New Roman" panose="02020603050405020304" pitchFamily="18" charset="0"/>
                <a:cs typeface="Times New Roman" panose="02020603050405020304" pitchFamily="18" charset="0"/>
              </a:rPr>
              <a:t> chai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ngoài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nắng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khoảng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DE991206-6C0D-A9D4-B31C-4C28C57BC982}"/>
              </a:ext>
            </a:extLst>
          </p:cNvPr>
          <p:cNvPicPr>
            <a:picLocks noChangeAspect="1"/>
          </p:cNvPicPr>
          <p:nvPr/>
        </p:nvPicPr>
        <p:blipFill rotWithShape="1">
          <a:blip r:embed="rId2">
            <a:extLst>
              <a:ext uri="{28A0092B-C50C-407E-A947-70E740481C1C}">
                <a14:useLocalDpi xmlns:a14="http://schemas.microsoft.com/office/drawing/2010/main" val="0"/>
              </a:ext>
            </a:extLst>
          </a:blip>
          <a:srcRect r="30150"/>
          <a:stretch/>
        </p:blipFill>
        <p:spPr>
          <a:xfrm>
            <a:off x="7159675" y="2069157"/>
            <a:ext cx="4437669" cy="4484370"/>
          </a:xfrm>
          <a:prstGeom prst="rect">
            <a:avLst/>
          </a:prstGeom>
        </p:spPr>
      </p:pic>
      <p:pic>
        <p:nvPicPr>
          <p:cNvPr id="8" name="Picture 7">
            <a:extLst>
              <a:ext uri="{FF2B5EF4-FFF2-40B4-BE49-F238E27FC236}">
                <a16:creationId xmlns:a16="http://schemas.microsoft.com/office/drawing/2014/main" id="{9542B3D3-318B-C4E2-EA9E-C60F2BA00CF3}"/>
              </a:ext>
            </a:extLst>
          </p:cNvPr>
          <p:cNvPicPr>
            <a:picLocks noChangeAspect="1"/>
          </p:cNvPicPr>
          <p:nvPr/>
        </p:nvPicPr>
        <p:blipFill rotWithShape="1">
          <a:blip r:embed="rId3">
            <a:extLst>
              <a:ext uri="{28A0092B-C50C-407E-A947-70E740481C1C}">
                <a14:useLocalDpi xmlns:a14="http://schemas.microsoft.com/office/drawing/2010/main" val="0"/>
              </a:ext>
            </a:extLst>
          </a:blip>
          <a:srcRect t="13886" b="13883"/>
          <a:stretch/>
        </p:blipFill>
        <p:spPr>
          <a:xfrm>
            <a:off x="1956731" y="2652440"/>
            <a:ext cx="3853519" cy="3714069"/>
          </a:xfrm>
          <a:prstGeom prst="rect">
            <a:avLst/>
          </a:prstGeom>
        </p:spPr>
      </p:pic>
      <p:pic>
        <p:nvPicPr>
          <p:cNvPr id="10" name="Picture 9">
            <a:extLst>
              <a:ext uri="{FF2B5EF4-FFF2-40B4-BE49-F238E27FC236}">
                <a16:creationId xmlns:a16="http://schemas.microsoft.com/office/drawing/2014/main" id="{C34F3BE5-B29A-392B-4679-03736CA05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81150" cy="1581150"/>
          </a:xfrm>
          <a:prstGeom prst="rect">
            <a:avLst/>
          </a:prstGeom>
        </p:spPr>
      </p:pic>
    </p:spTree>
    <p:extLst>
      <p:ext uri="{BB962C8B-B14F-4D97-AF65-F5344CB8AC3E}">
        <p14:creationId xmlns:p14="http://schemas.microsoft.com/office/powerpoint/2010/main" val="824098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6389A3-227E-4D62-E1FD-8B6C4F5CB6F7}"/>
              </a:ext>
            </a:extLst>
          </p:cNvPr>
          <p:cNvSpPr txBox="1"/>
          <p:nvPr/>
        </p:nvSpPr>
        <p:spPr>
          <a:xfrm>
            <a:off x="285752" y="1833562"/>
            <a:ext cx="7468579" cy="484305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Chai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ngoài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nắng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khoảng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vì</a:t>
            </a:r>
            <a:r>
              <a:rPr lang="en-US" sz="3500" dirty="0">
                <a:latin typeface="Times New Roman" panose="02020603050405020304" pitchFamily="18" charset="0"/>
                <a:cs typeface="Times New Roman" panose="02020603050405020304" pitchFamily="18" charset="0"/>
              </a:rPr>
              <a:t> chai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Mặt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Trời</a:t>
            </a:r>
            <a:r>
              <a:rPr lang="en-US" sz="3500" dirty="0">
                <a:latin typeface="Times New Roman" panose="02020603050405020304" pitchFamily="18" charset="0"/>
                <a:cs typeface="Times New Roman" panose="02020603050405020304" pitchFamily="18" charset="0"/>
              </a:rPr>
              <a:t>.</a:t>
            </a:r>
          </a:p>
          <a:p>
            <a:pPr marL="457200" indent="-457200">
              <a:lnSpc>
                <a:spcPct val="150000"/>
              </a:lnSpc>
              <a:buFont typeface="Arial" panose="020B0604020202020204" pitchFamily="34" charset="0"/>
              <a:buChar char="•"/>
            </a:pP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nhiệt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DE991206-6C0D-A9D4-B31C-4C28C57BC982}"/>
              </a:ext>
            </a:extLst>
          </p:cNvPr>
          <p:cNvPicPr>
            <a:picLocks noChangeAspect="1"/>
          </p:cNvPicPr>
          <p:nvPr/>
        </p:nvPicPr>
        <p:blipFill rotWithShape="1">
          <a:blip r:embed="rId2">
            <a:extLst>
              <a:ext uri="{28A0092B-C50C-407E-A947-70E740481C1C}">
                <a14:useLocalDpi xmlns:a14="http://schemas.microsoft.com/office/drawing/2010/main" val="0"/>
              </a:ext>
            </a:extLst>
          </a:blip>
          <a:srcRect r="30150"/>
          <a:stretch/>
        </p:blipFill>
        <p:spPr>
          <a:xfrm>
            <a:off x="7754331" y="2066925"/>
            <a:ext cx="4437669" cy="4791075"/>
          </a:xfrm>
          <a:prstGeom prst="rect">
            <a:avLst/>
          </a:prstGeom>
        </p:spPr>
      </p:pic>
      <p:pic>
        <p:nvPicPr>
          <p:cNvPr id="7" name="Picture 6">
            <a:extLst>
              <a:ext uri="{FF2B5EF4-FFF2-40B4-BE49-F238E27FC236}">
                <a16:creationId xmlns:a16="http://schemas.microsoft.com/office/drawing/2014/main" id="{9AA76E92-D190-6282-0197-E46619D5FD13}"/>
              </a:ext>
            </a:extLst>
          </p:cNvPr>
          <p:cNvPicPr>
            <a:picLocks noChangeAspect="1"/>
          </p:cNvPicPr>
          <p:nvPr/>
        </p:nvPicPr>
        <p:blipFill rotWithShape="1">
          <a:blip r:embed="rId3">
            <a:extLst>
              <a:ext uri="{28A0092B-C50C-407E-A947-70E740481C1C}">
                <a14:useLocalDpi xmlns:a14="http://schemas.microsoft.com/office/drawing/2010/main" val="0"/>
              </a:ext>
            </a:extLst>
          </a:blip>
          <a:srcRect l="24417" t="22063" r="21773" b="20582"/>
          <a:stretch/>
        </p:blipFill>
        <p:spPr>
          <a:xfrm>
            <a:off x="0" y="0"/>
            <a:ext cx="2200275" cy="2066925"/>
          </a:xfrm>
          <a:prstGeom prst="rect">
            <a:avLst/>
          </a:prstGeom>
        </p:spPr>
      </p:pic>
      <p:pic>
        <p:nvPicPr>
          <p:cNvPr id="10" name="Picture 9">
            <a:extLst>
              <a:ext uri="{FF2B5EF4-FFF2-40B4-BE49-F238E27FC236}">
                <a16:creationId xmlns:a16="http://schemas.microsoft.com/office/drawing/2014/main" id="{1E8E65C9-D14C-E42E-FB55-57DB4D1B2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4412" y="-19050"/>
            <a:ext cx="2317588" cy="1800225"/>
          </a:xfrm>
          <a:prstGeom prst="rect">
            <a:avLst/>
          </a:prstGeom>
        </p:spPr>
      </p:pic>
      <p:sp>
        <p:nvSpPr>
          <p:cNvPr id="11" name="TextBox 10">
            <a:extLst>
              <a:ext uri="{FF2B5EF4-FFF2-40B4-BE49-F238E27FC236}">
                <a16:creationId xmlns:a16="http://schemas.microsoft.com/office/drawing/2014/main" id="{040E31A2-AB3B-9FD7-66CB-0EB7F7BA7D8C}"/>
              </a:ext>
            </a:extLst>
          </p:cNvPr>
          <p:cNvSpPr txBox="1"/>
          <p:nvPr/>
        </p:nvSpPr>
        <p:spPr>
          <a:xfrm>
            <a:off x="4492910" y="885825"/>
            <a:ext cx="2028825" cy="630942"/>
          </a:xfrm>
          <a:prstGeom prst="rect">
            <a:avLst/>
          </a:prstGeom>
          <a:noFill/>
        </p:spPr>
        <p:txBody>
          <a:bodyPr wrap="square" rtlCol="0">
            <a:spAutoFit/>
          </a:bodyPr>
          <a:lstStyle/>
          <a:p>
            <a:r>
              <a:rPr lang="en-US" sz="3500" b="1" i="1" u="sng" dirty="0" err="1">
                <a:solidFill>
                  <a:srgbClr val="7030A0"/>
                </a:solidFill>
                <a:latin typeface="Times New Roman" panose="02020603050405020304" pitchFamily="18" charset="0"/>
                <a:cs typeface="Times New Roman" panose="02020603050405020304" pitchFamily="18" charset="0"/>
              </a:rPr>
              <a:t>Trả</a:t>
            </a:r>
            <a:r>
              <a:rPr lang="en-US" sz="3500" b="1" i="1" u="sng" dirty="0">
                <a:solidFill>
                  <a:srgbClr val="7030A0"/>
                </a:solidFill>
                <a:latin typeface="Times New Roman" panose="02020603050405020304" pitchFamily="18" charset="0"/>
                <a:cs typeface="Times New Roman" panose="02020603050405020304" pitchFamily="18" charset="0"/>
              </a:rPr>
              <a:t> </a:t>
            </a:r>
            <a:r>
              <a:rPr lang="en-US" sz="3500" b="1" i="1" u="sng" dirty="0" err="1">
                <a:solidFill>
                  <a:srgbClr val="7030A0"/>
                </a:solidFill>
                <a:latin typeface="Times New Roman" panose="02020603050405020304" pitchFamily="18" charset="0"/>
                <a:cs typeface="Times New Roman" panose="02020603050405020304" pitchFamily="18" charset="0"/>
              </a:rPr>
              <a:t>lời</a:t>
            </a:r>
            <a:endParaRPr lang="en-US" sz="3500" b="1" i="1" u="sng"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13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DD30280-5C4A-2465-1194-449F528065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71449"/>
            <a:ext cx="28194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DDE822C-841B-2F5B-1FF1-B4F038A3931F}"/>
              </a:ext>
            </a:extLst>
          </p:cNvPr>
          <p:cNvSpPr txBox="1"/>
          <p:nvPr/>
        </p:nvSpPr>
        <p:spPr>
          <a:xfrm>
            <a:off x="426129" y="3076575"/>
            <a:ext cx="11556322" cy="1800493"/>
          </a:xfrm>
          <a:prstGeom prst="rect">
            <a:avLst/>
          </a:prstGeom>
          <a:noFill/>
        </p:spPr>
        <p:txBody>
          <a:bodyPr wrap="square" rtlCol="0">
            <a:spAutoFit/>
          </a:bodyPr>
          <a:lstStyle/>
          <a:p>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Nêu</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ví</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dụ</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sử</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dụng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năng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lượng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ánh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sáng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Mặt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Trời</a:t>
            </a:r>
            <a:endParaRPr lang="en-US" sz="3700" dirty="0">
              <a:latin typeface="Times New Roman" panose="02020603050405020304" pitchFamily="18" charset="0"/>
              <a:cs typeface="Times New Roman" panose="02020603050405020304" pitchFamily="18" charset="0"/>
            </a:endParaRPr>
          </a:p>
          <a:p>
            <a:r>
              <a:rPr lang="en-US" sz="3700" dirty="0">
                <a:latin typeface="Times New Roman" panose="02020603050405020304" pitchFamily="18" charset="0"/>
                <a:cs typeface="Times New Roman" panose="02020603050405020304" pitchFamily="18" charset="0"/>
              </a:rPr>
              <a:t>- Cho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năng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lượng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ánh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sáng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Mặt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Trời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đã</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chuyển</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hoá</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thành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những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dạng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năng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lượng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nào</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trong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mỗi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ví</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dụ</a:t>
            </a:r>
            <a:r>
              <a:rPr lang="en-US" sz="3700"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CEFE38D-6BAE-2ADE-1B89-08352530BA31}"/>
              </a:ext>
            </a:extLst>
          </p:cNvPr>
          <p:cNvSpPr/>
          <p:nvPr/>
        </p:nvSpPr>
        <p:spPr>
          <a:xfrm>
            <a:off x="4162556" y="1200446"/>
            <a:ext cx="5028941" cy="923330"/>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5400" b="1" cap="none" spc="0" dirty="0" err="1">
                <a:ln w="0"/>
                <a:solidFill>
                  <a:schemeClr val="accent1"/>
                </a:solidFill>
                <a:effectLst>
                  <a:outerShdw blurRad="38100" dist="25400" dir="5400000" algn="ctr" rotWithShape="0">
                    <a:srgbClr val="6E747A">
                      <a:alpha val="43000"/>
                    </a:srgbClr>
                  </a:outerShdw>
                </a:effectLst>
              </a:rPr>
              <a:t>Hoạt</a:t>
            </a:r>
            <a:r>
              <a:rPr lang="en-US" sz="5400" b="1" cap="none" spc="0" dirty="0">
                <a:ln w="0"/>
                <a:solidFill>
                  <a:schemeClr val="accent1"/>
                </a:solidFill>
                <a:effectLst>
                  <a:outerShdw blurRad="38100" dist="25400" dir="5400000" algn="ctr" rotWithShape="0">
                    <a:srgbClr val="6E747A">
                      <a:alpha val="43000"/>
                    </a:srgbClr>
                  </a:outerShdw>
                </a:effectLst>
              </a:rPr>
              <a:t> </a:t>
            </a:r>
            <a:r>
              <a:rPr lang="en-US" sz="5400" b="1" cap="none" spc="0" dirty="0" err="1">
                <a:ln w="0"/>
                <a:solidFill>
                  <a:schemeClr val="accent1"/>
                </a:solidFill>
                <a:effectLst>
                  <a:outerShdw blurRad="38100" dist="25400" dir="5400000" algn="ctr" rotWithShape="0">
                    <a:srgbClr val="6E747A">
                      <a:alpha val="43000"/>
                    </a:srgbClr>
                  </a:outerShdw>
                </a:effectLst>
              </a:rPr>
              <a:t>động</a:t>
            </a:r>
            <a:r>
              <a:rPr lang="en-US" sz="5400" b="1" cap="none" spc="0" dirty="0">
                <a:ln w="0"/>
                <a:solidFill>
                  <a:schemeClr val="accent1"/>
                </a:solidFill>
                <a:effectLst>
                  <a:outerShdw blurRad="38100" dist="25400" dir="5400000" algn="ctr" rotWithShape="0">
                    <a:srgbClr val="6E747A">
                      <a:alpha val="43000"/>
                    </a:srgbClr>
                  </a:outerShdw>
                </a:effectLst>
              </a:rPr>
              <a:t> </a:t>
            </a:r>
            <a:r>
              <a:rPr lang="en-US" sz="5400" b="1" cap="none" spc="0" dirty="0" err="1">
                <a:ln w="0"/>
                <a:solidFill>
                  <a:schemeClr val="accent1"/>
                </a:solidFill>
                <a:effectLst>
                  <a:outerShdw blurRad="38100" dist="25400" dir="5400000" algn="ctr" rotWithShape="0">
                    <a:srgbClr val="6E747A">
                      <a:alpha val="43000"/>
                    </a:srgbClr>
                  </a:outerShdw>
                </a:effectLst>
              </a:rPr>
              <a:t>nhóm</a:t>
            </a:r>
            <a:endParaRPr lang="en-US" sz="5400" b="1" cap="none" spc="0" dirty="0">
              <a:ln w="0"/>
              <a:solidFill>
                <a:schemeClr val="accent1"/>
              </a:solidFill>
              <a:effectLst>
                <a:outerShdw blurRad="38100" dist="25400" dir="5400000" algn="ctr" rotWithShape="0">
                  <a:srgbClr val="6E747A">
                    <a:alpha val="43000"/>
                  </a:srgbClr>
                </a:outerShdw>
              </a:effectLst>
            </a:endParaRPr>
          </a:p>
        </p:txBody>
      </p:sp>
      <p:pic>
        <p:nvPicPr>
          <p:cNvPr id="7" name="Picture 6">
            <a:extLst>
              <a:ext uri="{FF2B5EF4-FFF2-40B4-BE49-F238E27FC236}">
                <a16:creationId xmlns:a16="http://schemas.microsoft.com/office/drawing/2014/main" id="{6BF7F38D-DA34-6F38-F0CB-7CBB34B4E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978" y="0"/>
            <a:ext cx="2486022" cy="1832164"/>
          </a:xfrm>
          <a:prstGeom prst="rect">
            <a:avLst/>
          </a:prstGeom>
        </p:spPr>
      </p:pic>
    </p:spTree>
    <p:extLst>
      <p:ext uri="{BB962C8B-B14F-4D97-AF65-F5344CB8AC3E}">
        <p14:creationId xmlns:p14="http://schemas.microsoft.com/office/powerpoint/2010/main" val="3209974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3A18F2-C07F-375E-262A-028937EEF0D4}"/>
              </a:ext>
            </a:extLst>
          </p:cNvPr>
          <p:cNvSpPr txBox="1"/>
          <p:nvPr/>
        </p:nvSpPr>
        <p:spPr>
          <a:xfrm>
            <a:off x="2123016" y="270211"/>
            <a:ext cx="9516534"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Ban </a:t>
            </a: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chúng</a:t>
            </a:r>
            <a:r>
              <a:rPr lang="en-US" sz="3000" dirty="0">
                <a:latin typeface="Times New Roman" panose="02020603050405020304" pitchFamily="18" charset="0"/>
                <a:cs typeface="Times New Roman" panose="02020603050405020304" pitchFamily="18" charset="0"/>
              </a:rPr>
              <a:t> ta </a:t>
            </a:r>
            <a:r>
              <a:rPr lang="en-US" sz="3000" dirty="0" err="1">
                <a:latin typeface="Times New Roman" panose="02020603050405020304" pitchFamily="18" charset="0"/>
                <a:cs typeface="Times New Roman" panose="02020603050405020304" pitchFamily="18" charset="0"/>
              </a:rPr>
              <a:t>mở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cửa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đèn</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CCE54B3-2B16-6DA2-9C8F-9990F903C647}"/>
              </a:ext>
            </a:extLst>
          </p:cNvPr>
          <p:cNvSpPr txBox="1"/>
          <p:nvPr/>
        </p:nvSpPr>
        <p:spPr>
          <a:xfrm>
            <a:off x="2256365" y="5947430"/>
            <a:ext cx="10330067" cy="553998"/>
          </a:xfrm>
          <a:prstGeom prst="rect">
            <a:avLst/>
          </a:prstGeom>
          <a:noFill/>
        </p:spPr>
        <p:txBody>
          <a:bodyPr wrap="square" rtlCol="0">
            <a:spAutoFit/>
          </a:bodyPr>
          <a:lstStyle/>
          <a:p>
            <a:r>
              <a:rPr lang="en-US" sz="3000" dirty="0" err="1">
                <a:solidFill>
                  <a:srgbClr val="0070C0"/>
                </a:solidFill>
                <a:latin typeface="Times New Roman" panose="02020603050405020304" pitchFamily="18" charset="0"/>
                <a:cs typeface="Times New Roman" panose="02020603050405020304" pitchFamily="18" charset="0"/>
              </a:rPr>
              <a:t>Sử</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dụng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đúng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chức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năng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chiếu</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sáng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của</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Mặt</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Trời</a:t>
            </a:r>
            <a:r>
              <a:rPr lang="en-US" sz="3000" dirty="0">
                <a:solidFill>
                  <a:srgbClr val="0070C0"/>
                </a:solidFill>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21FAEA99-66A8-9850-5743-A80CA41E40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53100" y="1466852"/>
            <a:ext cx="6369108" cy="4037478"/>
          </a:xfrm>
          <a:prstGeom prst="rect">
            <a:avLst/>
          </a:prstGeom>
        </p:spPr>
      </p:pic>
      <p:pic>
        <p:nvPicPr>
          <p:cNvPr id="12" name="Picture 11">
            <a:extLst>
              <a:ext uri="{FF2B5EF4-FFF2-40B4-BE49-F238E27FC236}">
                <a16:creationId xmlns:a16="http://schemas.microsoft.com/office/drawing/2014/main" id="{8330DBDD-F6E4-A41A-5BB7-381D5C8225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5300" y="1466851"/>
            <a:ext cx="5019675" cy="4105274"/>
          </a:xfrm>
          <a:prstGeom prst="rect">
            <a:avLst/>
          </a:prstGeom>
        </p:spPr>
      </p:pic>
      <p:pic>
        <p:nvPicPr>
          <p:cNvPr id="14" name="Picture 13">
            <a:extLst>
              <a:ext uri="{FF2B5EF4-FFF2-40B4-BE49-F238E27FC236}">
                <a16:creationId xmlns:a16="http://schemas.microsoft.com/office/drawing/2014/main" id="{239E1880-9DBB-58DB-4407-097E9F5FA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1260"/>
            <a:ext cx="1649864" cy="1466850"/>
          </a:xfrm>
          <a:prstGeom prst="rect">
            <a:avLst/>
          </a:prstGeom>
        </p:spPr>
      </p:pic>
    </p:spTree>
    <p:extLst>
      <p:ext uri="{BB962C8B-B14F-4D97-AF65-F5344CB8AC3E}">
        <p14:creationId xmlns:p14="http://schemas.microsoft.com/office/powerpoint/2010/main" val="26893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3A18F2-C07F-375E-262A-028937EEF0D4}"/>
              </a:ext>
            </a:extLst>
          </p:cNvPr>
          <p:cNvSpPr txBox="1"/>
          <p:nvPr/>
        </p:nvSpPr>
        <p:spPr>
          <a:xfrm>
            <a:off x="1821000" y="439122"/>
            <a:ext cx="9343357" cy="553998"/>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CCE54B3-2B16-6DA2-9C8F-9990F903C647}"/>
              </a:ext>
            </a:extLst>
          </p:cNvPr>
          <p:cNvSpPr txBox="1"/>
          <p:nvPr/>
        </p:nvSpPr>
        <p:spPr>
          <a:xfrm>
            <a:off x="2202314" y="5864880"/>
            <a:ext cx="10142086" cy="553998"/>
          </a:xfrm>
          <a:prstGeom prst="rect">
            <a:avLst/>
          </a:prstGeom>
          <a:noFill/>
        </p:spPr>
        <p:txBody>
          <a:bodyPr wrap="square" rtlCol="0">
            <a:spAutoFit/>
          </a:bodyPr>
          <a:lstStyle/>
          <a:p>
            <a:r>
              <a:rPr lang="en-US" sz="3000" dirty="0" err="1">
                <a:solidFill>
                  <a:srgbClr val="0070C0"/>
                </a:solidFill>
                <a:latin typeface="Times New Roman" panose="02020603050405020304" pitchFamily="18" charset="0"/>
                <a:cs typeface="Times New Roman" panose="02020603050405020304" pitchFamily="18" charset="0"/>
              </a:rPr>
              <a:t>Năng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lượng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ánh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sáng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đã</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chuyển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hoá</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thành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hoá</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năng</a:t>
            </a:r>
            <a:endParaRPr lang="en-US" sz="3000" dirty="0">
              <a:solidFill>
                <a:srgbClr val="0070C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39E1880-9DBB-58DB-4407-097E9F5FA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260"/>
            <a:ext cx="1649864" cy="1466850"/>
          </a:xfrm>
          <a:prstGeom prst="rect">
            <a:avLst/>
          </a:prstGeom>
        </p:spPr>
      </p:pic>
      <p:pic>
        <p:nvPicPr>
          <p:cNvPr id="3" name="Picture 2">
            <a:extLst>
              <a:ext uri="{FF2B5EF4-FFF2-40B4-BE49-F238E27FC236}">
                <a16:creationId xmlns:a16="http://schemas.microsoft.com/office/drawing/2014/main" id="{5293B38C-50C5-BCA8-E47A-51DDA345F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374" y="1474580"/>
            <a:ext cx="7741329" cy="4064198"/>
          </a:xfrm>
          <a:prstGeom prst="rect">
            <a:avLst/>
          </a:prstGeom>
        </p:spPr>
      </p:pic>
    </p:spTree>
    <p:extLst>
      <p:ext uri="{BB962C8B-B14F-4D97-AF65-F5344CB8AC3E}">
        <p14:creationId xmlns:p14="http://schemas.microsoft.com/office/powerpoint/2010/main" val="218720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5">
            <a:hlinkClick r:id="rId2" action="ppaction://hlinksldjump"/>
            <a:extLst>
              <a:ext uri="{FF2B5EF4-FFF2-40B4-BE49-F238E27FC236}">
                <a16:creationId xmlns:a16="http://schemas.microsoft.com/office/drawing/2014/main" id="{EE83ECF1-0C9E-C09F-811E-EA947638D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00" r="16700"/>
          <a:stretch/>
        </p:blipFill>
        <p:spPr bwMode="auto">
          <a:xfrm>
            <a:off x="3154516" y="166439"/>
            <a:ext cx="6330066" cy="6330066"/>
          </a:xfrm>
          <a:prstGeom prst="rect">
            <a:avLst/>
          </a:prstGeom>
          <a:blipFill>
            <a:blip r:embed="rId3"/>
            <a:stretch>
              <a:fillRect/>
            </a:stretch>
          </a:blipFill>
          <a:ln>
            <a:noFill/>
          </a:ln>
        </p:spPr>
      </p:pic>
      <p:sp>
        <p:nvSpPr>
          <p:cNvPr id="5" name="Rectangle 4">
            <a:hlinkClick r:id="rId4" action="ppaction://hlinksldjump"/>
            <a:extLst>
              <a:ext uri="{FF2B5EF4-FFF2-40B4-BE49-F238E27FC236}">
                <a16:creationId xmlns:a16="http://schemas.microsoft.com/office/drawing/2014/main" id="{7BB77369-5334-C682-BFFA-7AC140CBA266}"/>
              </a:ext>
            </a:extLst>
          </p:cNvPr>
          <p:cNvSpPr/>
          <p:nvPr/>
        </p:nvSpPr>
        <p:spPr>
          <a:xfrm>
            <a:off x="3154516" y="190562"/>
            <a:ext cx="3181948" cy="327144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a:solidFill>
                  <a:schemeClr val="bg1"/>
                </a:solidFill>
                <a:latin typeface="Times New Roman" panose="02020603050405020304" pitchFamily="18" charset="0"/>
                <a:cs typeface="Times New Roman" panose="02020603050405020304" pitchFamily="18" charset="0"/>
              </a:rPr>
              <a:t>1</a:t>
            </a:r>
          </a:p>
        </p:txBody>
      </p:sp>
      <p:sp>
        <p:nvSpPr>
          <p:cNvPr id="6" name="Heart 5">
            <a:extLst>
              <a:ext uri="{FF2B5EF4-FFF2-40B4-BE49-F238E27FC236}">
                <a16:creationId xmlns:a16="http://schemas.microsoft.com/office/drawing/2014/main" id="{866EB094-8421-72A7-C559-4606166023A6}"/>
              </a:ext>
            </a:extLst>
          </p:cNvPr>
          <p:cNvSpPr/>
          <p:nvPr/>
        </p:nvSpPr>
        <p:spPr>
          <a:xfrm>
            <a:off x="3174575" y="274530"/>
            <a:ext cx="1055010" cy="751031"/>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hlinkClick r:id="rId5" action="ppaction://hlinksldjump"/>
            <a:extLst>
              <a:ext uri="{FF2B5EF4-FFF2-40B4-BE49-F238E27FC236}">
                <a16:creationId xmlns:a16="http://schemas.microsoft.com/office/drawing/2014/main" id="{91CC2D31-7A82-ABE1-79BD-FDA1E5CA8264}"/>
              </a:ext>
            </a:extLst>
          </p:cNvPr>
          <p:cNvSpPr/>
          <p:nvPr/>
        </p:nvSpPr>
        <p:spPr>
          <a:xfrm>
            <a:off x="6356523" y="193291"/>
            <a:ext cx="3095579" cy="327144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chemeClr val="bg1"/>
                </a:solidFill>
                <a:latin typeface="Times New Roman" panose="02020603050405020304" pitchFamily="18" charset="0"/>
                <a:cs typeface="Times New Roman" panose="02020603050405020304" pitchFamily="18" charset="0"/>
              </a:rPr>
              <a:t>2</a:t>
            </a:r>
          </a:p>
        </p:txBody>
      </p:sp>
      <p:sp>
        <p:nvSpPr>
          <p:cNvPr id="8" name="Heart 7">
            <a:extLst>
              <a:ext uri="{FF2B5EF4-FFF2-40B4-BE49-F238E27FC236}">
                <a16:creationId xmlns:a16="http://schemas.microsoft.com/office/drawing/2014/main" id="{05B363AF-6996-95CA-1561-49A51192B863}"/>
              </a:ext>
            </a:extLst>
          </p:cNvPr>
          <p:cNvSpPr/>
          <p:nvPr/>
        </p:nvSpPr>
        <p:spPr>
          <a:xfrm>
            <a:off x="6393050" y="205808"/>
            <a:ext cx="1057125" cy="751032"/>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hlinkClick r:id="rId6" action="ppaction://hlinksldjump"/>
            <a:extLst>
              <a:ext uri="{FF2B5EF4-FFF2-40B4-BE49-F238E27FC236}">
                <a16:creationId xmlns:a16="http://schemas.microsoft.com/office/drawing/2014/main" id="{D5F8D9B8-A3DF-8D58-894F-328E73FCA511}"/>
              </a:ext>
            </a:extLst>
          </p:cNvPr>
          <p:cNvSpPr/>
          <p:nvPr/>
        </p:nvSpPr>
        <p:spPr>
          <a:xfrm>
            <a:off x="3154516" y="3498861"/>
            <a:ext cx="3181948" cy="3003143"/>
          </a:xfrm>
          <a:prstGeom prst="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chemeClr val="bg1"/>
                </a:solidFill>
                <a:latin typeface="Times New Roman" panose="02020603050405020304" pitchFamily="18" charset="0"/>
                <a:cs typeface="Times New Roman" panose="02020603050405020304" pitchFamily="18" charset="0"/>
              </a:rPr>
              <a:t>3</a:t>
            </a:r>
          </a:p>
        </p:txBody>
      </p:sp>
      <p:sp>
        <p:nvSpPr>
          <p:cNvPr id="10" name="Heart 9">
            <a:extLst>
              <a:ext uri="{FF2B5EF4-FFF2-40B4-BE49-F238E27FC236}">
                <a16:creationId xmlns:a16="http://schemas.microsoft.com/office/drawing/2014/main" id="{5CDD33FB-BEF8-E770-8024-84802B95385E}"/>
              </a:ext>
            </a:extLst>
          </p:cNvPr>
          <p:cNvSpPr/>
          <p:nvPr/>
        </p:nvSpPr>
        <p:spPr>
          <a:xfrm>
            <a:off x="3238031" y="5644187"/>
            <a:ext cx="1055010" cy="751032"/>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hlinkClick r:id="rId7" action="ppaction://hlinksldjump"/>
            <a:extLst>
              <a:ext uri="{FF2B5EF4-FFF2-40B4-BE49-F238E27FC236}">
                <a16:creationId xmlns:a16="http://schemas.microsoft.com/office/drawing/2014/main" id="{FD7AF64D-DE36-F2F5-85D4-64C24591423F}"/>
              </a:ext>
            </a:extLst>
          </p:cNvPr>
          <p:cNvSpPr/>
          <p:nvPr/>
        </p:nvSpPr>
        <p:spPr>
          <a:xfrm>
            <a:off x="6236999" y="3492493"/>
            <a:ext cx="3214428" cy="300401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chemeClr val="bg1"/>
                </a:solidFill>
                <a:latin typeface="Times New Roman" panose="02020603050405020304" pitchFamily="18" charset="0"/>
                <a:cs typeface="Times New Roman" panose="02020603050405020304" pitchFamily="18" charset="0"/>
              </a:rPr>
              <a:t>4</a:t>
            </a:r>
          </a:p>
        </p:txBody>
      </p:sp>
      <p:sp>
        <p:nvSpPr>
          <p:cNvPr id="12" name="Heart 11">
            <a:extLst>
              <a:ext uri="{FF2B5EF4-FFF2-40B4-BE49-F238E27FC236}">
                <a16:creationId xmlns:a16="http://schemas.microsoft.com/office/drawing/2014/main" id="{9C1A0AF0-E7DD-A9AA-6886-51DBC7F00DA0}"/>
              </a:ext>
            </a:extLst>
          </p:cNvPr>
          <p:cNvSpPr/>
          <p:nvPr/>
        </p:nvSpPr>
        <p:spPr>
          <a:xfrm>
            <a:off x="6270299" y="5720481"/>
            <a:ext cx="1055010" cy="751032"/>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hlinkClick r:id="rId2" action="ppaction://hlinksldjump"/>
            <a:extLst>
              <a:ext uri="{FF2B5EF4-FFF2-40B4-BE49-F238E27FC236}">
                <a16:creationId xmlns:a16="http://schemas.microsoft.com/office/drawing/2014/main" id="{87F0FDE7-12B9-D973-E8DE-9E8F0BD9A176}"/>
              </a:ext>
            </a:extLst>
          </p:cNvPr>
          <p:cNvSpPr/>
          <p:nvPr/>
        </p:nvSpPr>
        <p:spPr>
          <a:xfrm>
            <a:off x="4955738" y="2160220"/>
            <a:ext cx="2874624" cy="261986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chemeClr val="bg1"/>
                </a:solidFill>
                <a:latin typeface="Times New Roman" panose="02020603050405020304" pitchFamily="18" charset="0"/>
                <a:cs typeface="Times New Roman" panose="02020603050405020304" pitchFamily="18" charset="0"/>
              </a:rPr>
              <a:t>5</a:t>
            </a:r>
          </a:p>
        </p:txBody>
      </p:sp>
      <p:sp>
        <p:nvSpPr>
          <p:cNvPr id="14" name="Heart 13">
            <a:extLst>
              <a:ext uri="{FF2B5EF4-FFF2-40B4-BE49-F238E27FC236}">
                <a16:creationId xmlns:a16="http://schemas.microsoft.com/office/drawing/2014/main" id="{B51E1B08-E796-C41D-4715-01306FB571E3}"/>
              </a:ext>
            </a:extLst>
          </p:cNvPr>
          <p:cNvSpPr/>
          <p:nvPr/>
        </p:nvSpPr>
        <p:spPr>
          <a:xfrm>
            <a:off x="4955738" y="2156659"/>
            <a:ext cx="1055010" cy="751032"/>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hlinkClick r:id="rId8" action="ppaction://hlinksldjump"/>
            <a:extLst>
              <a:ext uri="{FF2B5EF4-FFF2-40B4-BE49-F238E27FC236}">
                <a16:creationId xmlns:a16="http://schemas.microsoft.com/office/drawing/2014/main" id="{65E21ECC-EDB3-C8E3-BBCC-E63A9BE0E665}"/>
              </a:ext>
            </a:extLst>
          </p:cNvPr>
          <p:cNvPicPr>
            <a:picLocks noChangeAspect="1"/>
          </p:cNvPicPr>
          <p:nvPr/>
        </p:nvPicPr>
        <p:blipFill rotWithShape="1">
          <a:blip r:embed="rId9">
            <a:extLst>
              <a:ext uri="{28A0092B-C50C-407E-A947-70E740481C1C}">
                <a14:useLocalDpi xmlns:a14="http://schemas.microsoft.com/office/drawing/2010/main" val="0"/>
              </a:ext>
            </a:extLst>
          </a:blip>
          <a:srcRect l="11088" t="12271" r="12177"/>
          <a:stretch/>
        </p:blipFill>
        <p:spPr>
          <a:xfrm>
            <a:off x="10127160" y="5369036"/>
            <a:ext cx="1953543" cy="1488964"/>
          </a:xfrm>
          <a:prstGeom prst="rect">
            <a:avLst/>
          </a:prstGeom>
        </p:spPr>
      </p:pic>
      <p:pic>
        <p:nvPicPr>
          <p:cNvPr id="16" name="Picture 15">
            <a:extLst>
              <a:ext uri="{FF2B5EF4-FFF2-40B4-BE49-F238E27FC236}">
                <a16:creationId xmlns:a16="http://schemas.microsoft.com/office/drawing/2014/main" id="{7EB580E1-D66B-BAF8-86AB-8840B5F108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53" y="5162550"/>
            <a:ext cx="1808480" cy="16954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5"/>
                                        </p:tgtEl>
                                        <p:attrNameLst>
                                          <p:attrName>fillcolor</p:attrName>
                                        </p:attrNameLst>
                                      </p:cBhvr>
                                      <p:to>
                                        <a:srgbClr val="000000"/>
                                      </p:to>
                                    </p:animClr>
                                    <p:set>
                                      <p:cBhvr>
                                        <p:cTn id="7" dur="1000" fill="hold"/>
                                        <p:tgtEl>
                                          <p:spTgt spid="5"/>
                                        </p:tgtEl>
                                        <p:attrNameLst>
                                          <p:attrName>fill.type</p:attrName>
                                        </p:attrNameLst>
                                      </p:cBhvr>
                                      <p:to>
                                        <p:strVal val="solid"/>
                                      </p:to>
                                    </p:set>
                                    <p:set>
                                      <p:cBhvr>
                                        <p:cTn id="8" dur="1000" fill="hold"/>
                                        <p:tgtEl>
                                          <p:spTgt spid="5"/>
                                        </p:tgtEl>
                                        <p:attrNameLst>
                                          <p:attrName>fill.on</p:attrName>
                                        </p:attrNameLst>
                                      </p:cBhvr>
                                      <p:to>
                                        <p:strVal val="true"/>
                                      </p:to>
                                    </p:set>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31" presetClass="exit" presetSubtype="0" fill="hold" nodeType="withEffect">
                                  <p:stCondLst>
                                    <p:cond delay="0"/>
                                  </p:stCondLst>
                                  <p:childTnLst>
                                    <p:anim calcmode="lin" valueType="num">
                                      <p:cBhvr>
                                        <p:cTn id="19" dur="1000"/>
                                        <p:tgtEl>
                                          <p:spTgt spid="5"/>
                                        </p:tgtEl>
                                        <p:attrNameLst>
                                          <p:attrName>ppt_w</p:attrName>
                                        </p:attrNameLst>
                                      </p:cBhvr>
                                      <p:tavLst>
                                        <p:tav tm="0">
                                          <p:val>
                                            <p:strVal val="ppt_w"/>
                                          </p:val>
                                        </p:tav>
                                        <p:tav tm="100000">
                                          <p:val>
                                            <p:fltVal val="0"/>
                                          </p:val>
                                        </p:tav>
                                      </p:tavLst>
                                    </p:anim>
                                    <p:anim calcmode="lin" valueType="num">
                                      <p:cBhvr>
                                        <p:cTn id="20" dur="1000"/>
                                        <p:tgtEl>
                                          <p:spTgt spid="5"/>
                                        </p:tgtEl>
                                        <p:attrNameLst>
                                          <p:attrName>ppt_h</p:attrName>
                                        </p:attrNameLst>
                                      </p:cBhvr>
                                      <p:tavLst>
                                        <p:tav tm="0">
                                          <p:val>
                                            <p:strVal val="ppt_h"/>
                                          </p:val>
                                        </p:tav>
                                        <p:tav tm="100000">
                                          <p:val>
                                            <p:fltVal val="0"/>
                                          </p:val>
                                        </p:tav>
                                      </p:tavLst>
                                    </p:anim>
                                    <p:anim calcmode="lin" valueType="num">
                                      <p:cBhvr>
                                        <p:cTn id="21" dur="1000"/>
                                        <p:tgtEl>
                                          <p:spTgt spid="5"/>
                                        </p:tgtEl>
                                        <p:attrNameLst>
                                          <p:attrName>style.rotation</p:attrName>
                                        </p:attrNameLst>
                                      </p:cBhvr>
                                      <p:tavLst>
                                        <p:tav tm="0">
                                          <p:val>
                                            <p:fltVal val="0"/>
                                          </p:val>
                                        </p:tav>
                                        <p:tav tm="100000">
                                          <p:val>
                                            <p:fltVal val="90"/>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mph" presetSubtype="2" fill="hold" nodeType="clickEffect">
                                  <p:stCondLst>
                                    <p:cond delay="0"/>
                                  </p:stCondLst>
                                  <p:childTnLst>
                                    <p:animClr clrSpc="rgb" dir="cw">
                                      <p:cBhvr>
                                        <p:cTn id="28" dur="1000" fill="hold"/>
                                        <p:tgtEl>
                                          <p:spTgt spid="7"/>
                                        </p:tgtEl>
                                        <p:attrNameLst>
                                          <p:attrName>fillcolor</p:attrName>
                                        </p:attrNameLst>
                                      </p:cBhvr>
                                      <p:to>
                                        <a:srgbClr val="000000"/>
                                      </p:to>
                                    </p:animClr>
                                    <p:set>
                                      <p:cBhvr>
                                        <p:cTn id="29" dur="1000" fill="hold"/>
                                        <p:tgtEl>
                                          <p:spTgt spid="7"/>
                                        </p:tgtEl>
                                        <p:attrNameLst>
                                          <p:attrName>fill.type</p:attrName>
                                        </p:attrNameLst>
                                      </p:cBhvr>
                                      <p:to>
                                        <p:strVal val="solid"/>
                                      </p:to>
                                    </p:set>
                                    <p:set>
                                      <p:cBhvr>
                                        <p:cTn id="30" dur="1000" fill="hold"/>
                                        <p:tgtEl>
                                          <p:spTgt spid="7"/>
                                        </p:tgtEl>
                                        <p:attrNameLst>
                                          <p:attrName>fill.on</p:attrName>
                                        </p:attrNameLst>
                                      </p:cBhvr>
                                      <p:to>
                                        <p:strVal val="true"/>
                                      </p:to>
                                    </p:se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31" presetClass="exit" presetSubtype="0" fill="hold" nodeType="withEffect">
                                  <p:stCondLst>
                                    <p:cond delay="0"/>
                                  </p:stCondLst>
                                  <p:childTnLst>
                                    <p:anim calcmode="lin" valueType="num">
                                      <p:cBhvr>
                                        <p:cTn id="41" dur="1000"/>
                                        <p:tgtEl>
                                          <p:spTgt spid="7"/>
                                        </p:tgtEl>
                                        <p:attrNameLst>
                                          <p:attrName>ppt_w</p:attrName>
                                        </p:attrNameLst>
                                      </p:cBhvr>
                                      <p:tavLst>
                                        <p:tav tm="0">
                                          <p:val>
                                            <p:strVal val="ppt_w"/>
                                          </p:val>
                                        </p:tav>
                                        <p:tav tm="100000">
                                          <p:val>
                                            <p:fltVal val="0"/>
                                          </p:val>
                                        </p:tav>
                                      </p:tavLst>
                                    </p:anim>
                                    <p:anim calcmode="lin" valueType="num">
                                      <p:cBhvr>
                                        <p:cTn id="42" dur="1000"/>
                                        <p:tgtEl>
                                          <p:spTgt spid="7"/>
                                        </p:tgtEl>
                                        <p:attrNameLst>
                                          <p:attrName>ppt_h</p:attrName>
                                        </p:attrNameLst>
                                      </p:cBhvr>
                                      <p:tavLst>
                                        <p:tav tm="0">
                                          <p:val>
                                            <p:strVal val="ppt_h"/>
                                          </p:val>
                                        </p:tav>
                                        <p:tav tm="100000">
                                          <p:val>
                                            <p:fltVal val="0"/>
                                          </p:val>
                                        </p:tav>
                                      </p:tavLst>
                                    </p:anim>
                                    <p:anim calcmode="lin" valueType="num">
                                      <p:cBhvr>
                                        <p:cTn id="43" dur="1000"/>
                                        <p:tgtEl>
                                          <p:spTgt spid="7"/>
                                        </p:tgtEl>
                                        <p:attrNameLst>
                                          <p:attrName>style.rotation</p:attrName>
                                        </p:attrNameLst>
                                      </p:cBhvr>
                                      <p:tavLst>
                                        <p:tav tm="0">
                                          <p:val>
                                            <p:fltVal val="0"/>
                                          </p:val>
                                        </p:tav>
                                        <p:tav tm="100000">
                                          <p:val>
                                            <p:fltVal val="90"/>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emph" presetSubtype="2" fill="hold" nodeType="clickEffect">
                                  <p:stCondLst>
                                    <p:cond delay="0"/>
                                  </p:stCondLst>
                                  <p:childTnLst>
                                    <p:animClr clrSpc="rgb" dir="cw">
                                      <p:cBhvr>
                                        <p:cTn id="50" dur="1000" fill="hold"/>
                                        <p:tgtEl>
                                          <p:spTgt spid="9"/>
                                        </p:tgtEl>
                                        <p:attrNameLst>
                                          <p:attrName>fillcolor</p:attrName>
                                        </p:attrNameLst>
                                      </p:cBhvr>
                                      <p:to>
                                        <a:srgbClr val="000000"/>
                                      </p:to>
                                    </p:animClr>
                                    <p:set>
                                      <p:cBhvr>
                                        <p:cTn id="51" dur="1000" fill="hold"/>
                                        <p:tgtEl>
                                          <p:spTgt spid="9"/>
                                        </p:tgtEl>
                                        <p:attrNameLst>
                                          <p:attrName>fill.type</p:attrName>
                                        </p:attrNameLst>
                                      </p:cBhvr>
                                      <p:to>
                                        <p:strVal val="solid"/>
                                      </p:to>
                                    </p:set>
                                    <p:set>
                                      <p:cBhvr>
                                        <p:cTn id="52" dur="1000" fill="hold"/>
                                        <p:tgtEl>
                                          <p:spTgt spid="9"/>
                                        </p:tgtEl>
                                        <p:attrNameLst>
                                          <p:attrName>fill.on</p:attrName>
                                        </p:attrNameLst>
                                      </p:cBhvr>
                                      <p:to>
                                        <p:strVal val="true"/>
                                      </p:to>
                                    </p:se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31" presetClass="exit" presetSubtype="0" fill="hold" nodeType="withEffect">
                                  <p:stCondLst>
                                    <p:cond delay="0"/>
                                  </p:stCondLst>
                                  <p:childTnLst>
                                    <p:anim calcmode="lin" valueType="num">
                                      <p:cBhvr>
                                        <p:cTn id="63" dur="1000"/>
                                        <p:tgtEl>
                                          <p:spTgt spid="9"/>
                                        </p:tgtEl>
                                        <p:attrNameLst>
                                          <p:attrName>ppt_w</p:attrName>
                                        </p:attrNameLst>
                                      </p:cBhvr>
                                      <p:tavLst>
                                        <p:tav tm="0">
                                          <p:val>
                                            <p:strVal val="ppt_w"/>
                                          </p:val>
                                        </p:tav>
                                        <p:tav tm="100000">
                                          <p:val>
                                            <p:fltVal val="0"/>
                                          </p:val>
                                        </p:tav>
                                      </p:tavLst>
                                    </p:anim>
                                    <p:anim calcmode="lin" valueType="num">
                                      <p:cBhvr>
                                        <p:cTn id="64" dur="1000"/>
                                        <p:tgtEl>
                                          <p:spTgt spid="9"/>
                                        </p:tgtEl>
                                        <p:attrNameLst>
                                          <p:attrName>ppt_h</p:attrName>
                                        </p:attrNameLst>
                                      </p:cBhvr>
                                      <p:tavLst>
                                        <p:tav tm="0">
                                          <p:val>
                                            <p:strVal val="ppt_h"/>
                                          </p:val>
                                        </p:tav>
                                        <p:tav tm="100000">
                                          <p:val>
                                            <p:fltVal val="0"/>
                                          </p:val>
                                        </p:tav>
                                      </p:tavLst>
                                    </p:anim>
                                    <p:anim calcmode="lin" valueType="num">
                                      <p:cBhvr>
                                        <p:cTn id="65" dur="1000"/>
                                        <p:tgtEl>
                                          <p:spTgt spid="9"/>
                                        </p:tgtEl>
                                        <p:attrNameLst>
                                          <p:attrName>style.rotation</p:attrName>
                                        </p:attrNameLst>
                                      </p:cBhvr>
                                      <p:tavLst>
                                        <p:tav tm="0">
                                          <p:val>
                                            <p:fltVal val="0"/>
                                          </p:val>
                                        </p:tav>
                                        <p:tav tm="100000">
                                          <p:val>
                                            <p:fltVal val="90"/>
                                          </p:val>
                                        </p:tav>
                                      </p:tavLst>
                                    </p:anim>
                                    <p:animEffect transition="out" filter="fade">
                                      <p:cBhvr>
                                        <p:cTn id="66" dur="1000"/>
                                        <p:tgtEl>
                                          <p:spTgt spid="9"/>
                                        </p:tgtEl>
                                      </p:cBhvr>
                                    </p:animEffect>
                                    <p:set>
                                      <p:cBhvr>
                                        <p:cTn id="6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11"/>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 presetClass="emph" presetSubtype="2" fill="hold" nodeType="clickEffect">
                                  <p:stCondLst>
                                    <p:cond delay="0"/>
                                  </p:stCondLst>
                                  <p:childTnLst>
                                    <p:animClr clrSpc="rgb" dir="cw">
                                      <p:cBhvr>
                                        <p:cTn id="72" dur="1000" fill="hold"/>
                                        <p:tgtEl>
                                          <p:spTgt spid="11"/>
                                        </p:tgtEl>
                                        <p:attrNameLst>
                                          <p:attrName>fillcolor</p:attrName>
                                        </p:attrNameLst>
                                      </p:cBhvr>
                                      <p:to>
                                        <a:srgbClr val="000000"/>
                                      </p:to>
                                    </p:animClr>
                                    <p:set>
                                      <p:cBhvr>
                                        <p:cTn id="73" dur="1000" fill="hold"/>
                                        <p:tgtEl>
                                          <p:spTgt spid="11"/>
                                        </p:tgtEl>
                                        <p:attrNameLst>
                                          <p:attrName>fill.type</p:attrName>
                                        </p:attrNameLst>
                                      </p:cBhvr>
                                      <p:to>
                                        <p:strVal val="solid"/>
                                      </p:to>
                                    </p:set>
                                    <p:set>
                                      <p:cBhvr>
                                        <p:cTn id="74" dur="1000" fill="hold"/>
                                        <p:tgtEl>
                                          <p:spTgt spid="11"/>
                                        </p:tgtEl>
                                        <p:attrNameLst>
                                          <p:attrName>fill.on</p:attrName>
                                        </p:attrNameLst>
                                      </p:cBhvr>
                                      <p:to>
                                        <p:strVal val="true"/>
                                      </p:to>
                                    </p:set>
                                  </p:childTnLst>
                                </p:cTn>
                              </p:par>
                              <p:par>
                                <p:cTn id="75" presetID="10"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nextCondLst>
                <p:cond evt="onClick" delay="0">
                  <p:tgtEl>
                    <p:spTgt spid="11"/>
                  </p:tgtEl>
                </p:cond>
              </p:nextCondLst>
            </p:seq>
            <p:seq concurrent="1" nextAc="seek">
              <p:cTn id="78" restart="whenNotActive" fill="hold" evtFilter="cancelBubble" nodeType="interactiveSeq">
                <p:stCondLst>
                  <p:cond evt="onClick" delay="0">
                    <p:tgtEl>
                      <p:spTgt spid="12"/>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0" presetClass="exit" presetSubtype="0" fill="hold" nodeType="click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31" presetClass="exit" presetSubtype="0" fill="hold" nodeType="withEffect">
                                  <p:stCondLst>
                                    <p:cond delay="0"/>
                                  </p:stCondLst>
                                  <p:childTnLst>
                                    <p:anim calcmode="lin" valueType="num">
                                      <p:cBhvr>
                                        <p:cTn id="85" dur="1000"/>
                                        <p:tgtEl>
                                          <p:spTgt spid="11"/>
                                        </p:tgtEl>
                                        <p:attrNameLst>
                                          <p:attrName>ppt_w</p:attrName>
                                        </p:attrNameLst>
                                      </p:cBhvr>
                                      <p:tavLst>
                                        <p:tav tm="0">
                                          <p:val>
                                            <p:strVal val="ppt_w"/>
                                          </p:val>
                                        </p:tav>
                                        <p:tav tm="100000">
                                          <p:val>
                                            <p:fltVal val="0"/>
                                          </p:val>
                                        </p:tav>
                                      </p:tavLst>
                                    </p:anim>
                                    <p:anim calcmode="lin" valueType="num">
                                      <p:cBhvr>
                                        <p:cTn id="86" dur="1000"/>
                                        <p:tgtEl>
                                          <p:spTgt spid="11"/>
                                        </p:tgtEl>
                                        <p:attrNameLst>
                                          <p:attrName>ppt_h</p:attrName>
                                        </p:attrNameLst>
                                      </p:cBhvr>
                                      <p:tavLst>
                                        <p:tav tm="0">
                                          <p:val>
                                            <p:strVal val="ppt_h"/>
                                          </p:val>
                                        </p:tav>
                                        <p:tav tm="100000">
                                          <p:val>
                                            <p:fltVal val="0"/>
                                          </p:val>
                                        </p:tav>
                                      </p:tavLst>
                                    </p:anim>
                                    <p:anim calcmode="lin" valueType="num">
                                      <p:cBhvr>
                                        <p:cTn id="87" dur="1000"/>
                                        <p:tgtEl>
                                          <p:spTgt spid="11"/>
                                        </p:tgtEl>
                                        <p:attrNameLst>
                                          <p:attrName>style.rotation</p:attrName>
                                        </p:attrNameLst>
                                      </p:cBhvr>
                                      <p:tavLst>
                                        <p:tav tm="0">
                                          <p:val>
                                            <p:fltVal val="0"/>
                                          </p:val>
                                        </p:tav>
                                        <p:tav tm="100000">
                                          <p:val>
                                            <p:fltVal val="90"/>
                                          </p:val>
                                        </p:tav>
                                      </p:tavLst>
                                    </p:anim>
                                    <p:animEffect transition="out" filter="fade">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3"/>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mph" presetSubtype="2" fill="hold" nodeType="clickEffect">
                                  <p:stCondLst>
                                    <p:cond delay="0"/>
                                  </p:stCondLst>
                                  <p:childTnLst>
                                    <p:animClr clrSpc="rgb" dir="cw">
                                      <p:cBhvr>
                                        <p:cTn id="94" dur="1000" fill="hold"/>
                                        <p:tgtEl>
                                          <p:spTgt spid="13"/>
                                        </p:tgtEl>
                                        <p:attrNameLst>
                                          <p:attrName>fillcolor</p:attrName>
                                        </p:attrNameLst>
                                      </p:cBhvr>
                                      <p:to>
                                        <a:srgbClr val="000000"/>
                                      </p:to>
                                    </p:animClr>
                                    <p:set>
                                      <p:cBhvr>
                                        <p:cTn id="95" dur="1000" fill="hold"/>
                                        <p:tgtEl>
                                          <p:spTgt spid="13"/>
                                        </p:tgtEl>
                                        <p:attrNameLst>
                                          <p:attrName>fill.type</p:attrName>
                                        </p:attrNameLst>
                                      </p:cBhvr>
                                      <p:to>
                                        <p:strVal val="solid"/>
                                      </p:to>
                                    </p:set>
                                    <p:set>
                                      <p:cBhvr>
                                        <p:cTn id="96" dur="1000" fill="hold"/>
                                        <p:tgtEl>
                                          <p:spTgt spid="13"/>
                                        </p:tgtEl>
                                        <p:attrNameLst>
                                          <p:attrName>fill.on</p:attrName>
                                        </p:attrNameLst>
                                      </p:cBhvr>
                                      <p:to>
                                        <p:strVal val="true"/>
                                      </p:to>
                                    </p:set>
                                  </p:childTnLst>
                                </p:cTn>
                              </p:par>
                              <p:par>
                                <p:cTn id="97" presetID="10" presetClass="entr" presetSubtype="0" fill="hold"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childTnLst>
                          </p:cTn>
                        </p:par>
                      </p:childTnLst>
                    </p:cTn>
                  </p:par>
                </p:childTnLst>
              </p:cTn>
              <p:nextCondLst>
                <p:cond evt="onClick" delay="0">
                  <p:tgtEl>
                    <p:spTgt spid="13"/>
                  </p:tgtEl>
                </p:cond>
              </p:nextCondLst>
            </p:seq>
            <p:seq concurrent="1" nextAc="seek">
              <p:cTn id="100" restart="whenNotActive" fill="hold" evtFilter="cancelBubble" nodeType="interactiveSeq">
                <p:stCondLst>
                  <p:cond evt="onClick" delay="0">
                    <p:tgtEl>
                      <p:spTgt spid="14"/>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31" presetClass="exit" presetSubtype="0" fill="hold" nodeType="withEffect">
                                  <p:stCondLst>
                                    <p:cond delay="0"/>
                                  </p:stCondLst>
                                  <p:childTnLst>
                                    <p:anim calcmode="lin" valueType="num">
                                      <p:cBhvr>
                                        <p:cTn id="107" dur="1000"/>
                                        <p:tgtEl>
                                          <p:spTgt spid="13"/>
                                        </p:tgtEl>
                                        <p:attrNameLst>
                                          <p:attrName>ppt_w</p:attrName>
                                        </p:attrNameLst>
                                      </p:cBhvr>
                                      <p:tavLst>
                                        <p:tav tm="0">
                                          <p:val>
                                            <p:strVal val="ppt_w"/>
                                          </p:val>
                                        </p:tav>
                                        <p:tav tm="100000">
                                          <p:val>
                                            <p:fltVal val="0"/>
                                          </p:val>
                                        </p:tav>
                                      </p:tavLst>
                                    </p:anim>
                                    <p:anim calcmode="lin" valueType="num">
                                      <p:cBhvr>
                                        <p:cTn id="108" dur="1000"/>
                                        <p:tgtEl>
                                          <p:spTgt spid="13"/>
                                        </p:tgtEl>
                                        <p:attrNameLst>
                                          <p:attrName>ppt_h</p:attrName>
                                        </p:attrNameLst>
                                      </p:cBhvr>
                                      <p:tavLst>
                                        <p:tav tm="0">
                                          <p:val>
                                            <p:strVal val="ppt_h"/>
                                          </p:val>
                                        </p:tav>
                                        <p:tav tm="100000">
                                          <p:val>
                                            <p:fltVal val="0"/>
                                          </p:val>
                                        </p:tav>
                                      </p:tavLst>
                                    </p:anim>
                                    <p:anim calcmode="lin" valueType="num">
                                      <p:cBhvr>
                                        <p:cTn id="109" dur="1000"/>
                                        <p:tgtEl>
                                          <p:spTgt spid="13"/>
                                        </p:tgtEl>
                                        <p:attrNameLst>
                                          <p:attrName>style.rotation</p:attrName>
                                        </p:attrNameLst>
                                      </p:cBhvr>
                                      <p:tavLst>
                                        <p:tav tm="0">
                                          <p:val>
                                            <p:fltVal val="0"/>
                                          </p:val>
                                        </p:tav>
                                        <p:tav tm="100000">
                                          <p:val>
                                            <p:fltVal val="90"/>
                                          </p:val>
                                        </p:tav>
                                      </p:tavLst>
                                    </p:anim>
                                    <p:animEffect transition="out" filter="fade">
                                      <p:cBhvr>
                                        <p:cTn id="110" dur="1000"/>
                                        <p:tgtEl>
                                          <p:spTgt spid="13"/>
                                        </p:tgtEl>
                                      </p:cBhvr>
                                    </p:animEffect>
                                    <p:set>
                                      <p:cBhvr>
                                        <p:cTn id="11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7" grpId="0" animBg="1"/>
      <p:bldP spid="9" grpId="0" animBg="1"/>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3A18F2-C07F-375E-262A-028937EEF0D4}"/>
              </a:ext>
            </a:extLst>
          </p:cNvPr>
          <p:cNvSpPr txBox="1"/>
          <p:nvPr/>
        </p:nvSpPr>
        <p:spPr>
          <a:xfrm>
            <a:off x="1821000" y="439122"/>
            <a:ext cx="9343357" cy="553998"/>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thóc</a:t>
            </a:r>
            <a:r>
              <a:rPr lang="en-US" sz="3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CCE54B3-2B16-6DA2-9C8F-9990F903C647}"/>
              </a:ext>
            </a:extLst>
          </p:cNvPr>
          <p:cNvSpPr txBox="1"/>
          <p:nvPr/>
        </p:nvSpPr>
        <p:spPr>
          <a:xfrm>
            <a:off x="1983239" y="5864880"/>
            <a:ext cx="8760961" cy="553998"/>
          </a:xfrm>
          <a:prstGeom prst="rect">
            <a:avLst/>
          </a:prstGeom>
          <a:noFill/>
        </p:spPr>
        <p:txBody>
          <a:bodyPr wrap="square" rtlCol="0">
            <a:spAutoFit/>
          </a:bodyPr>
          <a:lstStyle/>
          <a:p>
            <a:r>
              <a:rPr lang="en-US" sz="3000" dirty="0" err="1">
                <a:solidFill>
                  <a:srgbClr val="0070C0"/>
                </a:solidFill>
                <a:latin typeface="Times New Roman" panose="02020603050405020304" pitchFamily="18" charset="0"/>
                <a:cs typeface="Times New Roman" panose="02020603050405020304" pitchFamily="18" charset="0"/>
              </a:rPr>
              <a:t>Năng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lượng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ánh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sáng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đã</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chuyển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hoá</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thành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nhiệt</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năng</a:t>
            </a:r>
            <a:endParaRPr lang="en-US" sz="3000" dirty="0">
              <a:solidFill>
                <a:srgbClr val="0070C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1FAEA99-66A8-9850-5743-A80CA41E4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550" y="1466851"/>
            <a:ext cx="6197658" cy="4105274"/>
          </a:xfrm>
          <a:prstGeom prst="rect">
            <a:avLst/>
          </a:prstGeom>
        </p:spPr>
      </p:pic>
      <p:pic>
        <p:nvPicPr>
          <p:cNvPr id="12" name="Picture 11">
            <a:extLst>
              <a:ext uri="{FF2B5EF4-FFF2-40B4-BE49-F238E27FC236}">
                <a16:creationId xmlns:a16="http://schemas.microsoft.com/office/drawing/2014/main" id="{8330DBDD-F6E4-A41A-5BB7-381D5C822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466851"/>
            <a:ext cx="5019675" cy="4105275"/>
          </a:xfrm>
          <a:prstGeom prst="rect">
            <a:avLst/>
          </a:prstGeom>
        </p:spPr>
      </p:pic>
      <p:pic>
        <p:nvPicPr>
          <p:cNvPr id="14" name="Picture 13">
            <a:extLst>
              <a:ext uri="{FF2B5EF4-FFF2-40B4-BE49-F238E27FC236}">
                <a16:creationId xmlns:a16="http://schemas.microsoft.com/office/drawing/2014/main" id="{239E1880-9DBB-58DB-4407-097E9F5FA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1260"/>
            <a:ext cx="1649864" cy="1466850"/>
          </a:xfrm>
          <a:prstGeom prst="rect">
            <a:avLst/>
          </a:prstGeom>
        </p:spPr>
      </p:pic>
    </p:spTree>
    <p:extLst>
      <p:ext uri="{BB962C8B-B14F-4D97-AF65-F5344CB8AC3E}">
        <p14:creationId xmlns:p14="http://schemas.microsoft.com/office/powerpoint/2010/main" val="33680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3A18F2-C07F-375E-262A-028937EEF0D4}"/>
              </a:ext>
            </a:extLst>
          </p:cNvPr>
          <p:cNvSpPr txBox="1"/>
          <p:nvPr/>
        </p:nvSpPr>
        <p:spPr>
          <a:xfrm>
            <a:off x="2179109" y="473075"/>
            <a:ext cx="901276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CCE54B3-2B16-6DA2-9C8F-9990F903C647}"/>
              </a:ext>
            </a:extLst>
          </p:cNvPr>
          <p:cNvSpPr txBox="1"/>
          <p:nvPr/>
        </p:nvSpPr>
        <p:spPr>
          <a:xfrm>
            <a:off x="1630814" y="5861705"/>
            <a:ext cx="10142086" cy="553998"/>
          </a:xfrm>
          <a:prstGeom prst="rect">
            <a:avLst/>
          </a:prstGeom>
          <a:noFill/>
        </p:spPr>
        <p:txBody>
          <a:bodyPr wrap="square" rtlCol="0">
            <a:spAutoFit/>
          </a:bodyPr>
          <a:lstStyle/>
          <a:p>
            <a:r>
              <a:rPr lang="en-US" sz="3000" dirty="0" err="1">
                <a:solidFill>
                  <a:srgbClr val="0070C0"/>
                </a:solidFill>
                <a:latin typeface="Times New Roman" panose="02020603050405020304" pitchFamily="18" charset="0"/>
                <a:cs typeface="Times New Roman" panose="02020603050405020304" pitchFamily="18" charset="0"/>
              </a:rPr>
              <a:t>Năng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lượng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ánh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sáng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đã</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chuyển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hoá</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thành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nhiệt</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năng</a:t>
            </a:r>
            <a:endParaRPr lang="en-US" sz="3000" dirty="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330DBDD-F6E4-A41A-5BB7-381D5C8225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76256" y="1274390"/>
            <a:ext cx="7439487" cy="4309220"/>
          </a:xfrm>
          <a:prstGeom prst="rect">
            <a:avLst/>
          </a:prstGeom>
        </p:spPr>
      </p:pic>
      <p:pic>
        <p:nvPicPr>
          <p:cNvPr id="14" name="Picture 13">
            <a:extLst>
              <a:ext uri="{FF2B5EF4-FFF2-40B4-BE49-F238E27FC236}">
                <a16:creationId xmlns:a16="http://schemas.microsoft.com/office/drawing/2014/main" id="{239E1880-9DBB-58DB-4407-097E9F5FA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1260"/>
            <a:ext cx="1649864" cy="1466850"/>
          </a:xfrm>
          <a:prstGeom prst="rect">
            <a:avLst/>
          </a:prstGeom>
        </p:spPr>
      </p:pic>
    </p:spTree>
    <p:extLst>
      <p:ext uri="{BB962C8B-B14F-4D97-AF65-F5344CB8AC3E}">
        <p14:creationId xmlns:p14="http://schemas.microsoft.com/office/powerpoint/2010/main" val="154151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3A18F2-C07F-375E-262A-028937EEF0D4}"/>
              </a:ext>
            </a:extLst>
          </p:cNvPr>
          <p:cNvSpPr txBox="1"/>
          <p:nvPr/>
        </p:nvSpPr>
        <p:spPr>
          <a:xfrm>
            <a:off x="2179109" y="473075"/>
            <a:ext cx="9012766" cy="553998"/>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Pin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CCE54B3-2B16-6DA2-9C8F-9990F903C647}"/>
              </a:ext>
            </a:extLst>
          </p:cNvPr>
          <p:cNvSpPr txBox="1"/>
          <p:nvPr/>
        </p:nvSpPr>
        <p:spPr>
          <a:xfrm>
            <a:off x="1989666" y="5861705"/>
            <a:ext cx="9783234" cy="553998"/>
          </a:xfrm>
          <a:prstGeom prst="rect">
            <a:avLst/>
          </a:prstGeom>
          <a:noFill/>
        </p:spPr>
        <p:txBody>
          <a:bodyPr wrap="square" rtlCol="0">
            <a:spAutoFit/>
          </a:bodyPr>
          <a:lstStyle/>
          <a:p>
            <a:r>
              <a:rPr lang="en-US" sz="3000" dirty="0" err="1">
                <a:solidFill>
                  <a:srgbClr val="0070C0"/>
                </a:solidFill>
                <a:latin typeface="Times New Roman" panose="02020603050405020304" pitchFamily="18" charset="0"/>
                <a:cs typeface="Times New Roman" panose="02020603050405020304" pitchFamily="18" charset="0"/>
              </a:rPr>
              <a:t>Năng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lượng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ánh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sáng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đã</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chuyển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hoá</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thành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năng</a:t>
            </a:r>
            <a:endParaRPr lang="en-US" sz="3000" dirty="0">
              <a:solidFill>
                <a:srgbClr val="0070C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39E1880-9DBB-58DB-4407-097E9F5FA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260"/>
            <a:ext cx="1649864" cy="1466850"/>
          </a:xfrm>
          <a:prstGeom prst="rect">
            <a:avLst/>
          </a:prstGeom>
        </p:spPr>
      </p:pic>
      <p:pic>
        <p:nvPicPr>
          <p:cNvPr id="3" name="Picture 2">
            <a:extLst>
              <a:ext uri="{FF2B5EF4-FFF2-40B4-BE49-F238E27FC236}">
                <a16:creationId xmlns:a16="http://schemas.microsoft.com/office/drawing/2014/main" id="{68C0FD47-8927-E041-A3B6-D51FAA73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2" y="1174145"/>
            <a:ext cx="5257798" cy="4206238"/>
          </a:xfrm>
          <a:prstGeom prst="rect">
            <a:avLst/>
          </a:prstGeom>
        </p:spPr>
      </p:pic>
      <p:pic>
        <p:nvPicPr>
          <p:cNvPr id="5" name="Picture 4">
            <a:extLst>
              <a:ext uri="{FF2B5EF4-FFF2-40B4-BE49-F238E27FC236}">
                <a16:creationId xmlns:a16="http://schemas.microsoft.com/office/drawing/2014/main" id="{819F57E0-939A-3DF3-3141-EC4982356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48" y="1247793"/>
            <a:ext cx="5162551" cy="4132590"/>
          </a:xfrm>
          <a:prstGeom prst="rect">
            <a:avLst/>
          </a:prstGeom>
        </p:spPr>
      </p:pic>
    </p:spTree>
    <p:extLst>
      <p:ext uri="{BB962C8B-B14F-4D97-AF65-F5344CB8AC3E}">
        <p14:creationId xmlns:p14="http://schemas.microsoft.com/office/powerpoint/2010/main" val="8408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3A18F2-C07F-375E-262A-028937EEF0D4}"/>
              </a:ext>
            </a:extLst>
          </p:cNvPr>
          <p:cNvSpPr txBox="1"/>
          <p:nvPr/>
        </p:nvSpPr>
        <p:spPr>
          <a:xfrm>
            <a:off x="2179109" y="473075"/>
            <a:ext cx="9012766" cy="553998"/>
          </a:xfrm>
          <a:prstGeom prst="rect">
            <a:avLst/>
          </a:prstGeom>
          <a:noFill/>
        </p:spPr>
        <p:txBody>
          <a:bodyPr wrap="square" rtlCol="0">
            <a:spAutoFit/>
          </a:bodyPr>
          <a:lstStyle/>
          <a:p>
            <a:pPr algn="ctr"/>
            <a:r>
              <a:rPr lang="en-US" sz="3000" dirty="0" err="1">
                <a:latin typeface="Times New Roman" panose="02020603050405020304" pitchFamily="18" charset="0"/>
                <a:cs typeface="Times New Roman" panose="02020603050405020304" pitchFamily="18" charset="0"/>
              </a:rPr>
              <a:t>Đèn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CCE54B3-2B16-6DA2-9C8F-9990F903C647}"/>
              </a:ext>
            </a:extLst>
          </p:cNvPr>
          <p:cNvSpPr txBox="1"/>
          <p:nvPr/>
        </p:nvSpPr>
        <p:spPr>
          <a:xfrm>
            <a:off x="1989666" y="5861705"/>
            <a:ext cx="9783234" cy="553998"/>
          </a:xfrm>
          <a:prstGeom prst="rect">
            <a:avLst/>
          </a:prstGeom>
          <a:noFill/>
        </p:spPr>
        <p:txBody>
          <a:bodyPr wrap="square" rtlCol="0">
            <a:spAutoFit/>
          </a:bodyPr>
          <a:lstStyle/>
          <a:p>
            <a:r>
              <a:rPr lang="en-US" sz="3000" dirty="0" err="1">
                <a:solidFill>
                  <a:srgbClr val="0070C0"/>
                </a:solidFill>
                <a:latin typeface="Times New Roman" panose="02020603050405020304" pitchFamily="18" charset="0"/>
                <a:cs typeface="Times New Roman" panose="02020603050405020304" pitchFamily="18" charset="0"/>
              </a:rPr>
              <a:t>Năng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lượng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ánh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sáng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đã</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chuyển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hoá</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thành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năng</a:t>
            </a:r>
            <a:endParaRPr lang="en-US" sz="3000" dirty="0">
              <a:solidFill>
                <a:srgbClr val="0070C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39E1880-9DBB-58DB-4407-097E9F5FA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260"/>
            <a:ext cx="1649864" cy="1466850"/>
          </a:xfrm>
          <a:prstGeom prst="rect">
            <a:avLst/>
          </a:prstGeom>
        </p:spPr>
      </p:pic>
      <p:pic>
        <p:nvPicPr>
          <p:cNvPr id="5" name="Picture 4">
            <a:extLst>
              <a:ext uri="{FF2B5EF4-FFF2-40B4-BE49-F238E27FC236}">
                <a16:creationId xmlns:a16="http://schemas.microsoft.com/office/drawing/2014/main" id="{819F57E0-939A-3DF3-3141-EC4982356F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09950" y="1362705"/>
            <a:ext cx="6362700" cy="4132590"/>
          </a:xfrm>
          <a:prstGeom prst="rect">
            <a:avLst/>
          </a:prstGeom>
        </p:spPr>
      </p:pic>
    </p:spTree>
    <p:extLst>
      <p:ext uri="{BB962C8B-B14F-4D97-AF65-F5344CB8AC3E}">
        <p14:creationId xmlns:p14="http://schemas.microsoft.com/office/powerpoint/2010/main" val="14542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DE45A9-250E-ACAA-4F48-8128C4736081}"/>
              </a:ext>
            </a:extLst>
          </p:cNvPr>
          <p:cNvSpPr txBox="1"/>
          <p:nvPr/>
        </p:nvSpPr>
        <p:spPr>
          <a:xfrm>
            <a:off x="266701" y="1277035"/>
            <a:ext cx="11849100" cy="1169551"/>
          </a:xfrm>
          <a:prstGeom prst="rect">
            <a:avLst/>
          </a:prstGeom>
          <a:noFill/>
        </p:spPr>
        <p:txBody>
          <a:bodyPr wrap="square">
            <a:spAutoFit/>
          </a:bodyPr>
          <a:lstStyle/>
          <a:p>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p>
          <a:p>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endParaRPr lang="en-US" sz="35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B3B2A24-CDB1-97E0-CA14-710DD711A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900" y="0"/>
            <a:ext cx="2324100" cy="1735328"/>
          </a:xfrm>
          <a:prstGeom prst="rect">
            <a:avLst/>
          </a:prstGeom>
        </p:spPr>
      </p:pic>
      <p:pic>
        <p:nvPicPr>
          <p:cNvPr id="10" name="Picture 9">
            <a:extLst>
              <a:ext uri="{FF2B5EF4-FFF2-40B4-BE49-F238E27FC236}">
                <a16:creationId xmlns:a16="http://schemas.microsoft.com/office/drawing/2014/main" id="{9852E97C-3E1F-ACBD-C19C-F52AF67CA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3590240"/>
            <a:ext cx="3533775" cy="2761050"/>
          </a:xfrm>
          <a:prstGeom prst="rect">
            <a:avLst/>
          </a:prstGeom>
        </p:spPr>
      </p:pic>
      <p:pic>
        <p:nvPicPr>
          <p:cNvPr id="12" name="Picture 11">
            <a:extLst>
              <a:ext uri="{FF2B5EF4-FFF2-40B4-BE49-F238E27FC236}">
                <a16:creationId xmlns:a16="http://schemas.microsoft.com/office/drawing/2014/main" id="{E09A0910-E28B-5150-D1F1-F6FA367D6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475" y="3590240"/>
            <a:ext cx="4314825" cy="2781300"/>
          </a:xfrm>
          <a:prstGeom prst="rect">
            <a:avLst/>
          </a:prstGeom>
        </p:spPr>
      </p:pic>
    </p:spTree>
    <p:extLst>
      <p:ext uri="{BB962C8B-B14F-4D97-AF65-F5344CB8AC3E}">
        <p14:creationId xmlns:p14="http://schemas.microsoft.com/office/powerpoint/2010/main" val="1242511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315A6A-0E01-360B-D973-33D92609C725}"/>
              </a:ext>
            </a:extLst>
          </p:cNvPr>
          <p:cNvSpPr txBox="1"/>
          <p:nvPr/>
        </p:nvSpPr>
        <p:spPr>
          <a:xfrm>
            <a:off x="1713131" y="504825"/>
            <a:ext cx="10012144" cy="553998"/>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Vì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ưu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r>
              <a:rPr lang="en-US" sz="3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F65DC67C-F3FA-0193-3C2E-DB5F35CC3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13131" cy="1713131"/>
          </a:xfrm>
          <a:prstGeom prst="rect">
            <a:avLst/>
          </a:prstGeom>
        </p:spPr>
      </p:pic>
      <p:sp>
        <p:nvSpPr>
          <p:cNvPr id="7" name="TextBox 6">
            <a:extLst>
              <a:ext uri="{FF2B5EF4-FFF2-40B4-BE49-F238E27FC236}">
                <a16:creationId xmlns:a16="http://schemas.microsoft.com/office/drawing/2014/main" id="{4347E274-2BF4-DB78-A3B4-EA1768744199}"/>
              </a:ext>
            </a:extLst>
          </p:cNvPr>
          <p:cNvSpPr txBox="1"/>
          <p:nvPr/>
        </p:nvSpPr>
        <p:spPr>
          <a:xfrm>
            <a:off x="742950" y="2095500"/>
            <a:ext cx="11068050" cy="2400657"/>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ưu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vì</a:t>
            </a:r>
            <a:r>
              <a:rPr lang="en-US" sz="30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000" dirty="0" err="1">
                <a:latin typeface="Times New Roman" panose="02020603050405020304" pitchFamily="18" charset="0"/>
                <a:cs typeface="Times New Roman" panose="02020603050405020304" pitchFamily="18" charset="0"/>
              </a:rPr>
              <a:t>Đây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nguồn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coi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vô</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trường</a:t>
            </a:r>
            <a:r>
              <a:rPr lang="en-US" sz="3000" dirty="0">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nguyên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liệu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còn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giảm</a:t>
            </a:r>
            <a:r>
              <a:rPr lang="en-US" sz="3000" dirty="0">
                <a:latin typeface="Times New Roman" panose="02020603050405020304" pitchFamily="18" charset="0"/>
                <a:cs typeface="Times New Roman" panose="02020603050405020304" pitchFamily="18" charset="0"/>
              </a:rPr>
              <a:t> ô </a:t>
            </a:r>
            <a:r>
              <a:rPr lang="en-US" sz="3000" dirty="0" err="1">
                <a:latin typeface="Times New Roman" panose="02020603050405020304" pitchFamily="18" charset="0"/>
                <a:cs typeface="Times New Roman" panose="02020603050405020304" pitchFamily="18" charset="0"/>
              </a:rPr>
              <a:t>nhiễm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kính</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F472C80-810B-D7C8-F449-A21ACF281C46}"/>
              </a:ext>
            </a:extLst>
          </p:cNvPr>
          <p:cNvSpPr txBox="1"/>
          <p:nvPr/>
        </p:nvSpPr>
        <p:spPr>
          <a:xfrm>
            <a:off x="5071378" y="1352550"/>
            <a:ext cx="1647825" cy="553998"/>
          </a:xfrm>
          <a:prstGeom prst="rect">
            <a:avLst/>
          </a:prstGeom>
          <a:noFill/>
        </p:spPr>
        <p:txBody>
          <a:bodyPr wrap="square" rtlCol="0">
            <a:spAutoFit/>
          </a:bodyPr>
          <a:lstStyle/>
          <a:p>
            <a:r>
              <a:rPr lang="en-US" sz="3000" b="1" i="1" u="sng" dirty="0" err="1">
                <a:solidFill>
                  <a:srgbClr val="7030A0"/>
                </a:solidFill>
                <a:latin typeface="Times New Roman" panose="02020603050405020304" pitchFamily="18" charset="0"/>
                <a:cs typeface="Times New Roman" panose="02020603050405020304" pitchFamily="18" charset="0"/>
              </a:rPr>
              <a:t>Trả</a:t>
            </a:r>
            <a:r>
              <a:rPr lang="en-US" sz="3000" b="1" i="1" u="sng" dirty="0">
                <a:solidFill>
                  <a:srgbClr val="7030A0"/>
                </a:solidFill>
                <a:latin typeface="Times New Roman" panose="02020603050405020304" pitchFamily="18" charset="0"/>
                <a:cs typeface="Times New Roman" panose="02020603050405020304" pitchFamily="18" charset="0"/>
              </a:rPr>
              <a:t> </a:t>
            </a:r>
            <a:r>
              <a:rPr lang="en-US" sz="3000" b="1" i="1" u="sng" dirty="0" err="1">
                <a:solidFill>
                  <a:srgbClr val="7030A0"/>
                </a:solidFill>
                <a:latin typeface="Times New Roman" panose="02020603050405020304" pitchFamily="18" charset="0"/>
                <a:cs typeface="Times New Roman" panose="02020603050405020304" pitchFamily="18" charset="0"/>
              </a:rPr>
              <a:t>lời</a:t>
            </a:r>
            <a:endParaRPr lang="en-US" sz="3000" b="1" i="1" u="sng" dirty="0">
              <a:solidFill>
                <a:srgbClr val="7030A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0F42EE1-29CA-FF93-2868-D0712B48B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774" y="10716"/>
            <a:ext cx="1476375" cy="1341834"/>
          </a:xfrm>
          <a:prstGeom prst="rect">
            <a:avLst/>
          </a:prstGeom>
        </p:spPr>
      </p:pic>
    </p:spTree>
    <p:extLst>
      <p:ext uri="{BB962C8B-B14F-4D97-AF65-F5344CB8AC3E}">
        <p14:creationId xmlns:p14="http://schemas.microsoft.com/office/powerpoint/2010/main" val="392817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C4AD40-EEEE-7175-781D-FD7E37146674}"/>
              </a:ext>
            </a:extLst>
          </p:cNvPr>
          <p:cNvSpPr txBox="1"/>
          <p:nvPr/>
        </p:nvSpPr>
        <p:spPr>
          <a:xfrm>
            <a:off x="877402" y="143843"/>
            <a:ext cx="10732468"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Quan </a:t>
            </a:r>
            <a:r>
              <a:rPr lang="en-US" sz="3000" dirty="0" err="1">
                <a:latin typeface="Times New Roman" panose="02020603050405020304" pitchFamily="18" charset="0"/>
                <a:cs typeface="Times New Roman" panose="02020603050405020304" pitchFamily="18" charset="0"/>
              </a:rPr>
              <a:t>sát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dưới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endParaRPr lang="en-US" sz="3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65A4CC8-9EFB-54F6-9E41-640D883C686B}"/>
              </a:ext>
            </a:extLst>
          </p:cNvPr>
          <p:cNvPicPr>
            <a:picLocks noChangeAspect="1"/>
          </p:cNvPicPr>
          <p:nvPr/>
        </p:nvPicPr>
        <p:blipFill rotWithShape="1">
          <a:blip r:embed="rId2">
            <a:extLst>
              <a:ext uri="{28A0092B-C50C-407E-A947-70E740481C1C}">
                <a14:useLocalDpi xmlns:a14="http://schemas.microsoft.com/office/drawing/2010/main" val="0"/>
              </a:ext>
            </a:extLst>
          </a:blip>
          <a:srcRect l="34453" t="21250" r="34844" b="11111"/>
          <a:stretch/>
        </p:blipFill>
        <p:spPr>
          <a:xfrm>
            <a:off x="4914898" y="3717877"/>
            <a:ext cx="2657477" cy="2616107"/>
          </a:xfrm>
          <a:prstGeom prst="rect">
            <a:avLst/>
          </a:prstGeom>
        </p:spPr>
      </p:pic>
      <p:pic>
        <p:nvPicPr>
          <p:cNvPr id="7" name="Picture 6">
            <a:extLst>
              <a:ext uri="{FF2B5EF4-FFF2-40B4-BE49-F238E27FC236}">
                <a16:creationId xmlns:a16="http://schemas.microsoft.com/office/drawing/2014/main" id="{72B321A9-D8EC-0768-C1D1-033F34231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222" y="1081683"/>
            <a:ext cx="2657477" cy="2208610"/>
          </a:xfrm>
          <a:prstGeom prst="rect">
            <a:avLst/>
          </a:prstGeom>
        </p:spPr>
      </p:pic>
      <p:pic>
        <p:nvPicPr>
          <p:cNvPr id="9" name="Picture 8">
            <a:extLst>
              <a:ext uri="{FF2B5EF4-FFF2-40B4-BE49-F238E27FC236}">
                <a16:creationId xmlns:a16="http://schemas.microsoft.com/office/drawing/2014/main" id="{6139670E-451E-D1ED-54F1-7B86FDA87164}"/>
              </a:ext>
            </a:extLst>
          </p:cNvPr>
          <p:cNvPicPr>
            <a:picLocks noChangeAspect="1"/>
          </p:cNvPicPr>
          <p:nvPr/>
        </p:nvPicPr>
        <p:blipFill rotWithShape="1">
          <a:blip r:embed="rId4">
            <a:extLst>
              <a:ext uri="{28A0092B-C50C-407E-A947-70E740481C1C}">
                <a14:useLocalDpi xmlns:a14="http://schemas.microsoft.com/office/drawing/2010/main" val="0"/>
              </a:ext>
            </a:extLst>
          </a:blip>
          <a:srcRect l="4404" b="5242"/>
          <a:stretch/>
        </p:blipFill>
        <p:spPr>
          <a:xfrm>
            <a:off x="8343902" y="3717877"/>
            <a:ext cx="3283292" cy="2616107"/>
          </a:xfrm>
          <a:prstGeom prst="rect">
            <a:avLst/>
          </a:prstGeom>
        </p:spPr>
      </p:pic>
      <p:pic>
        <p:nvPicPr>
          <p:cNvPr id="11" name="Picture 10">
            <a:extLst>
              <a:ext uri="{FF2B5EF4-FFF2-40B4-BE49-F238E27FC236}">
                <a16:creationId xmlns:a16="http://schemas.microsoft.com/office/drawing/2014/main" id="{323199C4-4CBF-6EC3-9E79-727730EDA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2536" y="942976"/>
            <a:ext cx="2486024" cy="2486024"/>
          </a:xfrm>
          <a:prstGeom prst="rect">
            <a:avLst/>
          </a:prstGeom>
        </p:spPr>
      </p:pic>
      <p:pic>
        <p:nvPicPr>
          <p:cNvPr id="13" name="Picture 12">
            <a:extLst>
              <a:ext uri="{FF2B5EF4-FFF2-40B4-BE49-F238E27FC236}">
                <a16:creationId xmlns:a16="http://schemas.microsoft.com/office/drawing/2014/main" id="{13459301-CAE9-5750-AE29-56EAA445E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0587" y="884327"/>
            <a:ext cx="2152688" cy="2466975"/>
          </a:xfrm>
          <a:prstGeom prst="rect">
            <a:avLst/>
          </a:prstGeom>
        </p:spPr>
      </p:pic>
      <p:pic>
        <p:nvPicPr>
          <p:cNvPr id="15" name="Picture 14">
            <a:extLst>
              <a:ext uri="{FF2B5EF4-FFF2-40B4-BE49-F238E27FC236}">
                <a16:creationId xmlns:a16="http://schemas.microsoft.com/office/drawing/2014/main" id="{6AD741F7-BB78-D9C0-E041-81BF9F3BE8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806" y="3724275"/>
            <a:ext cx="3556612" cy="2616107"/>
          </a:xfrm>
          <a:prstGeom prst="rect">
            <a:avLst/>
          </a:prstGeom>
        </p:spPr>
      </p:pic>
    </p:spTree>
    <p:extLst>
      <p:ext uri="{BB962C8B-B14F-4D97-AF65-F5344CB8AC3E}">
        <p14:creationId xmlns:p14="http://schemas.microsoft.com/office/powerpoint/2010/main" val="8096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5A4CC8-9EFB-54F6-9E41-640D883C686B}"/>
              </a:ext>
            </a:extLst>
          </p:cNvPr>
          <p:cNvPicPr>
            <a:picLocks noChangeAspect="1"/>
          </p:cNvPicPr>
          <p:nvPr/>
        </p:nvPicPr>
        <p:blipFill rotWithShape="1">
          <a:blip r:embed="rId2">
            <a:extLst>
              <a:ext uri="{28A0092B-C50C-407E-A947-70E740481C1C}">
                <a14:useLocalDpi xmlns:a14="http://schemas.microsoft.com/office/drawing/2010/main" val="0"/>
              </a:ext>
            </a:extLst>
          </a:blip>
          <a:srcRect l="34453" t="21250" r="34844" b="11111"/>
          <a:stretch/>
        </p:blipFill>
        <p:spPr>
          <a:xfrm>
            <a:off x="6886575" y="3016654"/>
            <a:ext cx="2345606" cy="2616107"/>
          </a:xfrm>
          <a:prstGeom prst="rect">
            <a:avLst/>
          </a:prstGeom>
        </p:spPr>
      </p:pic>
      <p:pic>
        <p:nvPicPr>
          <p:cNvPr id="7" name="Picture 6">
            <a:extLst>
              <a:ext uri="{FF2B5EF4-FFF2-40B4-BE49-F238E27FC236}">
                <a16:creationId xmlns:a16="http://schemas.microsoft.com/office/drawing/2014/main" id="{72B321A9-D8EC-0768-C1D1-033F34231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272" y="2105025"/>
            <a:ext cx="2657477" cy="2062418"/>
          </a:xfrm>
          <a:prstGeom prst="rect">
            <a:avLst/>
          </a:prstGeom>
        </p:spPr>
      </p:pic>
      <p:pic>
        <p:nvPicPr>
          <p:cNvPr id="11" name="Picture 10">
            <a:extLst>
              <a:ext uri="{FF2B5EF4-FFF2-40B4-BE49-F238E27FC236}">
                <a16:creationId xmlns:a16="http://schemas.microsoft.com/office/drawing/2014/main" id="{323199C4-4CBF-6EC3-9E79-727730EDA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5706" y="4167443"/>
            <a:ext cx="2208610" cy="2208610"/>
          </a:xfrm>
          <a:prstGeom prst="rect">
            <a:avLst/>
          </a:prstGeom>
        </p:spPr>
      </p:pic>
      <p:pic>
        <p:nvPicPr>
          <p:cNvPr id="15" name="Picture 14">
            <a:extLst>
              <a:ext uri="{FF2B5EF4-FFF2-40B4-BE49-F238E27FC236}">
                <a16:creationId xmlns:a16="http://schemas.microsoft.com/office/drawing/2014/main" id="{6AD741F7-BB78-D9C0-E041-81BF9F3BE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929" y="4551469"/>
            <a:ext cx="2750569" cy="2023213"/>
          </a:xfrm>
          <a:prstGeom prst="rect">
            <a:avLst/>
          </a:prstGeom>
        </p:spPr>
      </p:pic>
      <p:sp>
        <p:nvSpPr>
          <p:cNvPr id="2" name="Rectangle: Rounded Corners 1">
            <a:extLst>
              <a:ext uri="{FF2B5EF4-FFF2-40B4-BE49-F238E27FC236}">
                <a16:creationId xmlns:a16="http://schemas.microsoft.com/office/drawing/2014/main" id="{F8BAE307-61FE-4F7C-59EE-B81F94C671F5}"/>
              </a:ext>
            </a:extLst>
          </p:cNvPr>
          <p:cNvSpPr/>
          <p:nvPr/>
        </p:nvSpPr>
        <p:spPr>
          <a:xfrm>
            <a:off x="6772275" y="1847974"/>
            <a:ext cx="5194623" cy="4953469"/>
          </a:xfrm>
          <a:prstGeom prst="roundRect">
            <a:avLst/>
          </a:prstGeom>
          <a:noFill/>
          <a:ln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789A147-2EEF-8C6F-A7FE-8B4CB00C2743}"/>
              </a:ext>
            </a:extLst>
          </p:cNvPr>
          <p:cNvPicPr>
            <a:picLocks noChangeAspect="1"/>
          </p:cNvPicPr>
          <p:nvPr/>
        </p:nvPicPr>
        <p:blipFill rotWithShape="1">
          <a:blip r:embed="rId6">
            <a:extLst>
              <a:ext uri="{28A0092B-C50C-407E-A947-70E740481C1C}">
                <a14:useLocalDpi xmlns:a14="http://schemas.microsoft.com/office/drawing/2010/main" val="0"/>
              </a:ext>
            </a:extLst>
          </a:blip>
          <a:srcRect l="4404" b="5242"/>
          <a:stretch/>
        </p:blipFill>
        <p:spPr>
          <a:xfrm>
            <a:off x="844378" y="2361347"/>
            <a:ext cx="2750569" cy="2023213"/>
          </a:xfrm>
          <a:prstGeom prst="rect">
            <a:avLst/>
          </a:prstGeom>
        </p:spPr>
      </p:pic>
      <p:pic>
        <p:nvPicPr>
          <p:cNvPr id="8" name="Picture 7">
            <a:extLst>
              <a:ext uri="{FF2B5EF4-FFF2-40B4-BE49-F238E27FC236}">
                <a16:creationId xmlns:a16="http://schemas.microsoft.com/office/drawing/2014/main" id="{4D916AC8-9BB2-2979-16DD-A5F141AA2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3813" y="2301495"/>
            <a:ext cx="1896424" cy="2023213"/>
          </a:xfrm>
          <a:prstGeom prst="rect">
            <a:avLst/>
          </a:prstGeom>
        </p:spPr>
      </p:pic>
      <p:sp>
        <p:nvSpPr>
          <p:cNvPr id="16" name="Rectangle: Rounded Corners 15">
            <a:extLst>
              <a:ext uri="{FF2B5EF4-FFF2-40B4-BE49-F238E27FC236}">
                <a16:creationId xmlns:a16="http://schemas.microsoft.com/office/drawing/2014/main" id="{2F23CBDE-6577-C261-44C0-1C23A52896DF}"/>
              </a:ext>
            </a:extLst>
          </p:cNvPr>
          <p:cNvSpPr/>
          <p:nvPr/>
        </p:nvSpPr>
        <p:spPr>
          <a:xfrm>
            <a:off x="676275" y="1847974"/>
            <a:ext cx="4933950" cy="4953469"/>
          </a:xfrm>
          <a:prstGeom prst="roundRect">
            <a:avLst/>
          </a:prstGeom>
          <a:noFill/>
          <a:ln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F40B96-35A1-92A1-A6CF-AD6EFBE07BA5}"/>
              </a:ext>
            </a:extLst>
          </p:cNvPr>
          <p:cNvSpPr txBox="1"/>
          <p:nvPr/>
        </p:nvSpPr>
        <p:spPr>
          <a:xfrm>
            <a:off x="2057540" y="1248781"/>
            <a:ext cx="2409685" cy="553998"/>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Nguồn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sáng</a:t>
            </a:r>
            <a:r>
              <a:rPr lang="en-US" sz="3000" dirty="0">
                <a:solidFill>
                  <a:srgbClr val="FF0000"/>
                </a:solidFill>
                <a:latin typeface="Times New Roman" panose="02020603050405020304" pitchFamily="18" charset="0"/>
                <a:cs typeface="Times New Roman" panose="02020603050405020304" pitchFamily="18" charset="0"/>
              </a:rPr>
              <a:t> </a:t>
            </a:r>
          </a:p>
        </p:txBody>
      </p:sp>
      <p:pic>
        <p:nvPicPr>
          <p:cNvPr id="19" name="Picture 18">
            <a:extLst>
              <a:ext uri="{FF2B5EF4-FFF2-40B4-BE49-F238E27FC236}">
                <a16:creationId xmlns:a16="http://schemas.microsoft.com/office/drawing/2014/main" id="{70CB89A6-55D1-4E49-C417-57D574E8B7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814961" cy="814961"/>
          </a:xfrm>
          <a:prstGeom prst="rect">
            <a:avLst/>
          </a:prstGeom>
        </p:spPr>
      </p:pic>
      <p:sp>
        <p:nvSpPr>
          <p:cNvPr id="20" name="TextBox 19">
            <a:extLst>
              <a:ext uri="{FF2B5EF4-FFF2-40B4-BE49-F238E27FC236}">
                <a16:creationId xmlns:a16="http://schemas.microsoft.com/office/drawing/2014/main" id="{46A1D7DE-9325-1E9E-1B76-CEE00B8CF571}"/>
              </a:ext>
            </a:extLst>
          </p:cNvPr>
          <p:cNvSpPr txBox="1"/>
          <p:nvPr/>
        </p:nvSpPr>
        <p:spPr>
          <a:xfrm>
            <a:off x="7500528" y="1275156"/>
            <a:ext cx="3738115" cy="553998"/>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Vật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hắt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lại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ánh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sáng</a:t>
            </a:r>
            <a:endParaRPr lang="en-US" sz="3000" dirty="0">
              <a:solidFill>
                <a:srgbClr val="FF0000"/>
              </a:solidFill>
              <a:latin typeface="Times New Roman" panose="02020603050405020304" pitchFamily="18"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1B82953A-87A3-00C2-2A83-951ADBAFDBB1}"/>
              </a:ext>
            </a:extLst>
          </p:cNvPr>
          <p:cNvCxnSpPr>
            <a:stCxn id="17" idx="3"/>
            <a:endCxn id="20" idx="1"/>
          </p:cNvCxnSpPr>
          <p:nvPr/>
        </p:nvCxnSpPr>
        <p:spPr>
          <a:xfrm>
            <a:off x="4467225" y="1525780"/>
            <a:ext cx="3033303" cy="2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92BF05-9309-562E-1D67-FA4D592A700E}"/>
              </a:ext>
            </a:extLst>
          </p:cNvPr>
          <p:cNvCxnSpPr>
            <a:cxnSpLocks/>
          </p:cNvCxnSpPr>
          <p:nvPr/>
        </p:nvCxnSpPr>
        <p:spPr>
          <a:xfrm>
            <a:off x="5983876" y="885825"/>
            <a:ext cx="0" cy="653142"/>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45D939E-1E85-B94F-0D2F-7D9980B6A205}"/>
              </a:ext>
            </a:extLst>
          </p:cNvPr>
          <p:cNvSpPr txBox="1"/>
          <p:nvPr/>
        </p:nvSpPr>
        <p:spPr>
          <a:xfrm>
            <a:off x="4891157" y="309230"/>
            <a:ext cx="2409685" cy="5539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dirty="0" err="1">
                <a:solidFill>
                  <a:srgbClr val="FF0000"/>
                </a:solidFill>
                <a:latin typeface="Times New Roman" panose="02020603050405020304" pitchFamily="18" charset="0"/>
                <a:cs typeface="Times New Roman" panose="02020603050405020304" pitchFamily="18" charset="0"/>
              </a:rPr>
              <a:t>Vật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sáng</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59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0"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336C77-ECE6-D72B-371F-2165FCF24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65376" cy="1865376"/>
          </a:xfrm>
          <a:prstGeom prst="rect">
            <a:avLst/>
          </a:prstGeom>
        </p:spPr>
      </p:pic>
      <p:sp>
        <p:nvSpPr>
          <p:cNvPr id="6" name="TextBox 5">
            <a:extLst>
              <a:ext uri="{FF2B5EF4-FFF2-40B4-BE49-F238E27FC236}">
                <a16:creationId xmlns:a16="http://schemas.microsoft.com/office/drawing/2014/main" id="{C4B0AB3D-C68D-F956-254E-7AF23D870748}"/>
              </a:ext>
            </a:extLst>
          </p:cNvPr>
          <p:cNvSpPr txBox="1"/>
          <p:nvPr/>
        </p:nvSpPr>
        <p:spPr>
          <a:xfrm>
            <a:off x="2066925" y="325764"/>
            <a:ext cx="8336128" cy="630942"/>
          </a:xfrm>
          <a:prstGeom prst="rect">
            <a:avLst/>
          </a:prstGeom>
          <a:noFill/>
        </p:spPr>
        <p:txBody>
          <a:bodyPr wrap="none" rtlCol="0">
            <a:spAutoFit/>
          </a:bodyPr>
          <a:lstStyle/>
          <a:p>
            <a:r>
              <a:rPr lang="en-US" sz="3500" dirty="0" err="1">
                <a:latin typeface="Times New Roman" panose="02020603050405020304" pitchFamily="18" charset="0"/>
                <a:cs typeface="Times New Roman" panose="02020603050405020304" pitchFamily="18" charset="0"/>
              </a:rPr>
              <a:t>Mặt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nguồn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3701610-B605-C657-B02C-7625D9B502E1}"/>
              </a:ext>
            </a:extLst>
          </p:cNvPr>
          <p:cNvSpPr txBox="1"/>
          <p:nvPr/>
        </p:nvSpPr>
        <p:spPr>
          <a:xfrm>
            <a:off x="748589" y="5400343"/>
            <a:ext cx="11144250" cy="1169551"/>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Mặt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vật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hắt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phần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Mặt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chiếu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nó</a:t>
            </a:r>
            <a:r>
              <a:rPr lang="en-US" sz="35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AAAC830-5DCF-64D6-F3EA-04CA46A533D5}"/>
              </a:ext>
            </a:extLst>
          </p:cNvPr>
          <p:cNvSpPr txBox="1"/>
          <p:nvPr/>
        </p:nvSpPr>
        <p:spPr>
          <a:xfrm>
            <a:off x="4949114" y="1033503"/>
            <a:ext cx="2571750" cy="630942"/>
          </a:xfrm>
          <a:prstGeom prst="rect">
            <a:avLst/>
          </a:prstGeom>
          <a:noFill/>
        </p:spPr>
        <p:txBody>
          <a:bodyPr wrap="square" rtlCol="0">
            <a:spAutoFit/>
          </a:bodyPr>
          <a:lstStyle/>
          <a:p>
            <a:r>
              <a:rPr lang="en-US" sz="3500" b="1" i="1" u="sng" dirty="0" err="1">
                <a:solidFill>
                  <a:srgbClr val="7030A0"/>
                </a:solidFill>
                <a:latin typeface="Times New Roman" panose="02020603050405020304" pitchFamily="18" charset="0"/>
                <a:cs typeface="Times New Roman" panose="02020603050405020304" pitchFamily="18" charset="0"/>
              </a:rPr>
              <a:t>Trả</a:t>
            </a:r>
            <a:r>
              <a:rPr lang="en-US" sz="3500" b="1" i="1" u="sng" dirty="0">
                <a:solidFill>
                  <a:srgbClr val="7030A0"/>
                </a:solidFill>
                <a:latin typeface="Times New Roman" panose="02020603050405020304" pitchFamily="18" charset="0"/>
                <a:cs typeface="Times New Roman" panose="02020603050405020304" pitchFamily="18" charset="0"/>
              </a:rPr>
              <a:t> </a:t>
            </a:r>
            <a:r>
              <a:rPr lang="en-US" sz="3500" b="1" i="1" u="sng" dirty="0" err="1">
                <a:solidFill>
                  <a:srgbClr val="7030A0"/>
                </a:solidFill>
                <a:latin typeface="Times New Roman" panose="02020603050405020304" pitchFamily="18" charset="0"/>
                <a:cs typeface="Times New Roman" panose="02020603050405020304" pitchFamily="18" charset="0"/>
              </a:rPr>
              <a:t>lời</a:t>
            </a:r>
            <a:endParaRPr lang="en-US" sz="3500" b="1" i="1" u="sng" dirty="0">
              <a:solidFill>
                <a:srgbClr val="7030A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DF313D4-97A1-092A-61C4-251530CD9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088" y="1779546"/>
            <a:ext cx="6981824" cy="3419866"/>
          </a:xfrm>
          <a:prstGeom prst="rect">
            <a:avLst/>
          </a:prstGeom>
        </p:spPr>
      </p:pic>
    </p:spTree>
    <p:extLst>
      <p:ext uri="{BB962C8B-B14F-4D97-AF65-F5344CB8AC3E}">
        <p14:creationId xmlns:p14="http://schemas.microsoft.com/office/powerpoint/2010/main" val="151250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293B8-1229-96E5-FFBA-132975E01982}"/>
              </a:ext>
            </a:extLst>
          </p:cNvPr>
          <p:cNvSpPr txBox="1"/>
          <p:nvPr/>
        </p:nvSpPr>
        <p:spPr>
          <a:xfrm>
            <a:off x="504824" y="2203311"/>
            <a:ext cx="11763375" cy="2785378"/>
          </a:xfrm>
          <a:prstGeom prst="rect">
            <a:avLst/>
          </a:prstGeom>
          <a:noFill/>
        </p:spPr>
        <p:txBody>
          <a:bodyPr wrap="square" rtlCol="0">
            <a:spAutoFit/>
          </a:bodyPr>
          <a:lstStyle/>
          <a:p>
            <a:pPr marL="285750" indent="-285750">
              <a:lnSpc>
                <a:spcPct val="150000"/>
              </a:lnSpc>
              <a:buFontTx/>
              <a:buChar char="-"/>
            </a:pP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hầu</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hết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toả</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nhiệt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(VD: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Trời</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ngọn</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lửa</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FontTx/>
              <a:buChar char="-"/>
            </a:pP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gồm</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hắt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chiếu</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vào</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(VD: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Trăng</a:t>
            </a:r>
            <a:r>
              <a:rPr lang="en-US" sz="3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3" name="TextBox 2">
            <a:extLst>
              <a:ext uri="{FF2B5EF4-FFF2-40B4-BE49-F238E27FC236}">
                <a16:creationId xmlns:a16="http://schemas.microsoft.com/office/drawing/2014/main" id="{6D11F217-5E25-427E-A9BA-E892A7F61EB7}"/>
              </a:ext>
            </a:extLst>
          </p:cNvPr>
          <p:cNvSpPr txBox="1"/>
          <p:nvPr/>
        </p:nvSpPr>
        <p:spPr>
          <a:xfrm>
            <a:off x="504824" y="1495425"/>
            <a:ext cx="3038475" cy="707886"/>
          </a:xfrm>
          <a:prstGeom prst="rect">
            <a:avLst/>
          </a:prstGeom>
          <a:noFill/>
        </p:spPr>
        <p:txBody>
          <a:bodyPr wrap="square" rtlCol="0">
            <a:spAutoFit/>
          </a:bodyPr>
          <a:lstStyle/>
          <a:p>
            <a:r>
              <a:rPr lang="en-US" sz="4000" b="1"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000" b="1"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000" b="1"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5964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4F27AC2A-4565-390D-FC43-773F111A31AA}"/>
              </a:ext>
            </a:extLst>
          </p:cNvPr>
          <p:cNvSpPr/>
          <p:nvPr/>
        </p:nvSpPr>
        <p:spPr>
          <a:xfrm>
            <a:off x="927101" y="380999"/>
            <a:ext cx="9931399" cy="1776413"/>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rgbClr val="002060"/>
                </a:solidFill>
                <a:latin typeface="Times New Roman" panose="02020603050405020304" pitchFamily="18" charset="0"/>
                <a:cs typeface="Times New Roman" panose="02020603050405020304" pitchFamily="18" charset="0"/>
              </a:rPr>
              <a:t>Ô </a:t>
            </a:r>
            <a:r>
              <a:rPr lang="en-US" sz="4000" dirty="0" err="1">
                <a:solidFill>
                  <a:srgbClr val="002060"/>
                </a:solidFill>
                <a:latin typeface="Times New Roman" panose="02020603050405020304" pitchFamily="18" charset="0"/>
                <a:cs typeface="Times New Roman" panose="02020603050405020304" pitchFamily="18" charset="0"/>
              </a:rPr>
              <a:t>số</a:t>
            </a:r>
            <a:r>
              <a:rPr lang="en-US" sz="4000" dirty="0">
                <a:solidFill>
                  <a:srgbClr val="002060"/>
                </a:solidFill>
                <a:latin typeface="Times New Roman" panose="02020603050405020304" pitchFamily="18" charset="0"/>
                <a:cs typeface="Times New Roman" panose="02020603050405020304" pitchFamily="18" charset="0"/>
              </a:rPr>
              <a:t> 1 :</a:t>
            </a:r>
            <a:r>
              <a:rPr lang="en-US" sz="4000" dirty="0" err="1">
                <a:solidFill>
                  <a:srgbClr val="002060"/>
                </a:solidFill>
                <a:latin typeface="Times New Roman" panose="02020603050405020304" pitchFamily="18" charset="0"/>
                <a:cs typeface="Times New Roman" panose="02020603050405020304" pitchFamily="18" charset="0"/>
              </a:rPr>
              <a:t>Tiếng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ồn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gây</a:t>
            </a:r>
            <a:r>
              <a:rPr lang="en-US" sz="4000" dirty="0">
                <a:solidFill>
                  <a:srgbClr val="002060"/>
                </a:solidFill>
                <a:latin typeface="Times New Roman" panose="02020603050405020304" pitchFamily="18" charset="0"/>
                <a:cs typeface="Times New Roman" panose="02020603050405020304" pitchFamily="18" charset="0"/>
              </a:rPr>
              <a:t> ô </a:t>
            </a:r>
            <a:r>
              <a:rPr lang="en-US" sz="4000" dirty="0" err="1">
                <a:solidFill>
                  <a:srgbClr val="002060"/>
                </a:solidFill>
                <a:latin typeface="Times New Roman" panose="02020603050405020304" pitchFamily="18" charset="0"/>
                <a:cs typeface="Times New Roman" panose="02020603050405020304" pitchFamily="18" charset="0"/>
              </a:rPr>
              <a:t>nhiễm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gì</a:t>
            </a:r>
            <a:r>
              <a:rPr lang="en-US" sz="40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a:extLst>
              <a:ext uri="{FF2B5EF4-FFF2-40B4-BE49-F238E27FC236}">
                <a16:creationId xmlns:a16="http://schemas.microsoft.com/office/drawing/2014/main" id="{92800CD6-BD16-DBA5-9E49-6668FFC22E05}"/>
              </a:ext>
            </a:extLst>
          </p:cNvPr>
          <p:cNvSpPr/>
          <p:nvPr/>
        </p:nvSpPr>
        <p:spPr>
          <a:xfrm>
            <a:off x="860426" y="2671764"/>
            <a:ext cx="9931399" cy="3024187"/>
          </a:xfrm>
          <a:prstGeom prst="snip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err="1">
                <a:solidFill>
                  <a:schemeClr val="bg1"/>
                </a:solidFill>
                <a:latin typeface="Times New Roman" panose="02020603050405020304" pitchFamily="18" charset="0"/>
                <a:cs typeface="Times New Roman" panose="02020603050405020304" pitchFamily="18" charset="0"/>
              </a:rPr>
              <a:t>Tiếng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ồn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gây</a:t>
            </a:r>
            <a:r>
              <a:rPr lang="en-US" sz="4000" b="1" dirty="0">
                <a:solidFill>
                  <a:schemeClr val="bg1"/>
                </a:solidFill>
                <a:latin typeface="Times New Roman" panose="02020603050405020304" pitchFamily="18" charset="0"/>
                <a:cs typeface="Times New Roman" panose="02020603050405020304" pitchFamily="18" charset="0"/>
              </a:rPr>
              <a:t> ô </a:t>
            </a:r>
            <a:r>
              <a:rPr lang="en-US" sz="4000" b="1" dirty="0" err="1">
                <a:solidFill>
                  <a:schemeClr val="bg1"/>
                </a:solidFill>
                <a:latin typeface="Times New Roman" panose="02020603050405020304" pitchFamily="18" charset="0"/>
                <a:cs typeface="Times New Roman" panose="02020603050405020304" pitchFamily="18" charset="0"/>
              </a:rPr>
              <a:t>nhiễm</a:t>
            </a:r>
            <a:r>
              <a:rPr lang="en-US" sz="4000" b="1"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tiếng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ồn</a:t>
            </a:r>
            <a:r>
              <a:rPr lang="en-US" sz="4000" dirty="0">
                <a:solidFill>
                  <a:schemeClr val="bg1"/>
                </a:solidFill>
                <a:latin typeface="Times New Roman" panose="02020603050405020304" pitchFamily="18" charset="0"/>
                <a:cs typeface="Times New Roman" panose="02020603050405020304" pitchFamily="18" charset="0"/>
              </a:rPr>
              <a:t> to </a:t>
            </a:r>
            <a:r>
              <a:rPr lang="en-US" sz="4000" dirty="0" err="1">
                <a:solidFill>
                  <a:schemeClr val="bg1"/>
                </a:solidFill>
                <a:latin typeface="Times New Roman" panose="02020603050405020304" pitchFamily="18" charset="0"/>
                <a:cs typeface="Times New Roman" panose="02020603050405020304" pitchFamily="18" charset="0"/>
              </a:rPr>
              <a:t>và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kéo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dài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ảnh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hưởng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sức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khoẻ</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hoạt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động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thường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con </a:t>
            </a:r>
            <a:r>
              <a:rPr lang="en-US" sz="4000" dirty="0" err="1">
                <a:solidFill>
                  <a:schemeClr val="bg1"/>
                </a:solidFill>
                <a:latin typeface="Times New Roman" panose="02020603050405020304" pitchFamily="18" charset="0"/>
                <a:cs typeface="Times New Roman" panose="02020603050405020304" pitchFamily="18" charset="0"/>
              </a:rPr>
              <a:t>người</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6" name="Pentagon 5">
            <a:hlinkClick r:id="rId2" action="ppaction://hlinksldjump"/>
            <a:extLst>
              <a:ext uri="{FF2B5EF4-FFF2-40B4-BE49-F238E27FC236}">
                <a16:creationId xmlns:a16="http://schemas.microsoft.com/office/drawing/2014/main" id="{51CB4E7D-F2B6-ADD3-9E8C-641020454477}"/>
              </a:ext>
            </a:extLst>
          </p:cNvPr>
          <p:cNvSpPr/>
          <p:nvPr/>
        </p:nvSpPr>
        <p:spPr>
          <a:xfrm flipH="1">
            <a:off x="8839200" y="5962650"/>
            <a:ext cx="1536700" cy="755650"/>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9D4F05-2F81-1B2D-0708-B59E59A79DAA}"/>
              </a:ext>
            </a:extLst>
          </p:cNvPr>
          <p:cNvSpPr txBox="1"/>
          <p:nvPr/>
        </p:nvSpPr>
        <p:spPr>
          <a:xfrm>
            <a:off x="4104535" y="930583"/>
            <a:ext cx="4572000"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Nhiệm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vụ</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E9F0658-A79C-AE20-62BC-7090943C9B08}"/>
              </a:ext>
            </a:extLst>
          </p:cNvPr>
          <p:cNvSpPr txBox="1"/>
          <p:nvPr/>
        </p:nvSpPr>
        <p:spPr>
          <a:xfrm>
            <a:off x="1613747" y="1854508"/>
            <a:ext cx="8986838" cy="2751715"/>
          </a:xfrm>
          <a:prstGeom prst="rect">
            <a:avLst/>
          </a:prstGeom>
          <a:noFill/>
        </p:spPr>
        <p:txBody>
          <a:bodyPr wrap="square" rtlCol="0">
            <a:spAutoFit/>
          </a:bodyPr>
          <a:lstStyle/>
          <a:p>
            <a:pPr marL="514350" indent="-514350">
              <a:lnSpc>
                <a:spcPct val="150000"/>
              </a:lnSpc>
              <a:buFont typeface="+mj-lt"/>
              <a:buAutoNum type="arabicPeriod"/>
            </a:pP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a:p>
            <a:pPr marL="514350" indent="-514350">
              <a:lnSpc>
                <a:spcPct val="150000"/>
              </a:lnSpc>
              <a:buFont typeface="+mj-lt"/>
              <a:buAutoNum type="arabicPeriod"/>
            </a:pP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VD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endParaRPr lang="en-US" sz="4000" dirty="0">
              <a:latin typeface="Times New Roman" panose="02020603050405020304" pitchFamily="18" charset="0"/>
              <a:cs typeface="Times New Roman" panose="02020603050405020304" pitchFamily="18" charset="0"/>
            </a:endParaRPr>
          </a:p>
          <a:p>
            <a:pPr marL="514350" indent="-514350">
              <a:lnSpc>
                <a:spcPct val="150000"/>
              </a:lnSpc>
              <a:buFont typeface="+mj-lt"/>
              <a:buAutoNum type="arabicPeriod"/>
            </a:pP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II.Tia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0033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401;p38">
            <a:extLst>
              <a:ext uri="{FF2B5EF4-FFF2-40B4-BE49-F238E27FC236}">
                <a16:creationId xmlns:a16="http://schemas.microsoft.com/office/drawing/2014/main" id="{26DA369C-3058-7D3C-EBA7-E2F173CC6490}"/>
              </a:ext>
            </a:extLst>
          </p:cNvPr>
          <p:cNvSpPr txBox="1">
            <a:spLocks/>
          </p:cNvSpPr>
          <p:nvPr/>
        </p:nvSpPr>
        <p:spPr>
          <a:xfrm>
            <a:off x="4403562" y="2080044"/>
            <a:ext cx="7445538"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rgbClr val="FF0000"/>
                </a:solidFill>
                <a:latin typeface="Times New Roman" panose="02020603050405020304" pitchFamily="18" charset="0"/>
                <a:cs typeface="Times New Roman" panose="02020603050405020304" pitchFamily="18" charset="0"/>
              </a:rPr>
              <a:t>Tia </a:t>
            </a:r>
            <a:r>
              <a:rPr lang="en-US" sz="6000" b="1" dirty="0" err="1">
                <a:solidFill>
                  <a:srgbClr val="FF0000"/>
                </a:solidFill>
                <a:latin typeface="Times New Roman" panose="02020603050405020304" pitchFamily="18" charset="0"/>
                <a:cs typeface="Times New Roman" panose="02020603050405020304" pitchFamily="18" charset="0"/>
              </a:rPr>
              <a:t>sáng</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Google Shape;2397;p38">
            <a:extLst>
              <a:ext uri="{FF2B5EF4-FFF2-40B4-BE49-F238E27FC236}">
                <a16:creationId xmlns:a16="http://schemas.microsoft.com/office/drawing/2014/main" id="{65CB4D1B-1752-2E0E-9D39-B43B2EE6AB56}"/>
              </a:ext>
            </a:extLst>
          </p:cNvPr>
          <p:cNvSpPr/>
          <p:nvPr/>
        </p:nvSpPr>
        <p:spPr>
          <a:xfrm>
            <a:off x="3207629" y="2080044"/>
            <a:ext cx="958783" cy="76890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rgbClr val="FFFF00"/>
          </a:solidFill>
          <a:ln>
            <a:noFill/>
          </a:ln>
        </p:spPr>
        <p:txBody>
          <a:bodyPr spcFirstLastPara="1" wrap="square" lIns="91425" tIns="91425" rIns="91425" bIns="91425" anchor="ctr" anchorCtr="0">
            <a:noAutofit/>
          </a:bodyPr>
          <a:lstStyle/>
          <a:p>
            <a:endParaRPr sz="5000"/>
          </a:p>
        </p:txBody>
      </p:sp>
      <p:sp>
        <p:nvSpPr>
          <p:cNvPr id="6" name="Google Shape;2409;p38">
            <a:extLst>
              <a:ext uri="{FF2B5EF4-FFF2-40B4-BE49-F238E27FC236}">
                <a16:creationId xmlns:a16="http://schemas.microsoft.com/office/drawing/2014/main" id="{31292387-8499-FFD3-F7F0-B2DF9813CFED}"/>
              </a:ext>
            </a:extLst>
          </p:cNvPr>
          <p:cNvSpPr txBox="1">
            <a:spLocks/>
          </p:cNvSpPr>
          <p:nvPr/>
        </p:nvSpPr>
        <p:spPr>
          <a:xfrm>
            <a:off x="3207629" y="2080044"/>
            <a:ext cx="1007700" cy="7689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solidFill>
                  <a:schemeClr val="bg1">
                    <a:lumMod val="10000"/>
                  </a:schemeClr>
                </a:solidFill>
                <a:latin typeface="Times New Roman" panose="02020603050405020304" pitchFamily="18" charset="0"/>
                <a:cs typeface="Times New Roman" panose="02020603050405020304" pitchFamily="18" charset="0"/>
              </a:rPr>
              <a:t>II</a:t>
            </a:r>
          </a:p>
        </p:txBody>
      </p:sp>
    </p:spTree>
    <p:extLst>
      <p:ext uri="{BB962C8B-B14F-4D97-AF65-F5344CB8AC3E}">
        <p14:creationId xmlns:p14="http://schemas.microsoft.com/office/powerpoint/2010/main" val="1643330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DEDE3-82C4-D861-D419-2387C0D5D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0" y="2119563"/>
            <a:ext cx="3030213" cy="4347909"/>
          </a:xfrm>
          <a:prstGeom prst="rect">
            <a:avLst/>
          </a:prstGeom>
        </p:spPr>
      </p:pic>
      <p:pic>
        <p:nvPicPr>
          <p:cNvPr id="5" name="Picture 4">
            <a:extLst>
              <a:ext uri="{FF2B5EF4-FFF2-40B4-BE49-F238E27FC236}">
                <a16:creationId xmlns:a16="http://schemas.microsoft.com/office/drawing/2014/main" id="{902070F1-DD95-2B5B-F57F-615D3C433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61" y="2119563"/>
            <a:ext cx="6540419" cy="4362449"/>
          </a:xfrm>
          <a:prstGeom prst="rect">
            <a:avLst/>
          </a:prstGeom>
        </p:spPr>
      </p:pic>
      <p:sp>
        <p:nvSpPr>
          <p:cNvPr id="6" name="TextBox 5">
            <a:extLst>
              <a:ext uri="{FF2B5EF4-FFF2-40B4-BE49-F238E27FC236}">
                <a16:creationId xmlns:a16="http://schemas.microsoft.com/office/drawing/2014/main" id="{B56E8457-09C1-F9D9-5449-7C069CD5C823}"/>
              </a:ext>
            </a:extLst>
          </p:cNvPr>
          <p:cNvSpPr txBox="1"/>
          <p:nvPr/>
        </p:nvSpPr>
        <p:spPr>
          <a:xfrm>
            <a:off x="1704975" y="390528"/>
            <a:ext cx="10734675" cy="1169551"/>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thấy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bề</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mặt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vật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như</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E1366A38-F6B2-784B-7EC3-5692FDFAB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615"/>
            <a:ext cx="1729035" cy="1729035"/>
          </a:xfrm>
          <a:prstGeom prst="rect">
            <a:avLst/>
          </a:prstGeom>
        </p:spPr>
      </p:pic>
      <p:sp>
        <p:nvSpPr>
          <p:cNvPr id="10" name="Star: 7 Points 9">
            <a:extLst>
              <a:ext uri="{FF2B5EF4-FFF2-40B4-BE49-F238E27FC236}">
                <a16:creationId xmlns:a16="http://schemas.microsoft.com/office/drawing/2014/main" id="{D866D6D2-885D-DD37-B8E4-163F843CB369}"/>
              </a:ext>
            </a:extLst>
          </p:cNvPr>
          <p:cNvSpPr/>
          <p:nvPr/>
        </p:nvSpPr>
        <p:spPr>
          <a:xfrm>
            <a:off x="0" y="1790703"/>
            <a:ext cx="12106275" cy="406717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500" dirty="0" err="1">
                <a:solidFill>
                  <a:srgbClr val="FF0000"/>
                </a:solidFill>
                <a:latin typeface="Times New Roman" panose="02020603050405020304" pitchFamily="18" charset="0"/>
                <a:cs typeface="Times New Roman" panose="02020603050405020304" pitchFamily="18" charset="0"/>
              </a:rPr>
              <a:t>Từ</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bề</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mặt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của</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vật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phát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sáng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ánh</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sáng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phát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ra</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theo</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mọi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hướng</a:t>
            </a:r>
            <a:endParaRPr lang="en-US" sz="35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69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877002-9BE0-CD86-7F31-8CFF08FD88AF}"/>
              </a:ext>
            </a:extLst>
          </p:cNvPr>
          <p:cNvSpPr txBox="1"/>
          <p:nvPr/>
        </p:nvSpPr>
        <p:spPr>
          <a:xfrm>
            <a:off x="381000" y="5419070"/>
            <a:ext cx="11539538" cy="1169551"/>
          </a:xfrm>
          <a:prstGeom prst="rect">
            <a:avLst/>
          </a:prstGeom>
          <a:noFill/>
        </p:spPr>
        <p:txBody>
          <a:bodyPr wrap="square">
            <a:spAutoFit/>
          </a:bodyPr>
          <a:lstStyle/>
          <a:p>
            <a:r>
              <a:rPr lang="en-US" sz="3500" dirty="0">
                <a:solidFill>
                  <a:srgbClr val="FF0000"/>
                </a:solidFill>
                <a:latin typeface="Times New Roman" panose="02020603050405020304" pitchFamily="18" charset="0"/>
                <a:cs typeface="Times New Roman" panose="02020603050405020304" pitchFamily="18" charset="0"/>
              </a:rPr>
              <a:t>- T</a:t>
            </a:r>
            <a:r>
              <a:rPr lang="vi-VN" sz="3500" b="0" i="0" dirty="0">
                <a:solidFill>
                  <a:srgbClr val="FF0000"/>
                </a:solidFill>
                <a:effectLst/>
                <a:latin typeface="+mj-lt"/>
              </a:rPr>
              <a:t>rong các môi trường trong suốt và đồng tính như không khí, thủy tinh, nước, ... thì ánh sáng đi theo đường thẳng.</a:t>
            </a:r>
            <a:endParaRPr lang="en-US" sz="3500" dirty="0">
              <a:solidFill>
                <a:srgbClr val="FF0000"/>
              </a:solidFill>
              <a:latin typeface="+mj-lt"/>
            </a:endParaRPr>
          </a:p>
        </p:txBody>
      </p:sp>
      <p:sp>
        <p:nvSpPr>
          <p:cNvPr id="7" name="TextBox 6">
            <a:extLst>
              <a:ext uri="{FF2B5EF4-FFF2-40B4-BE49-F238E27FC236}">
                <a16:creationId xmlns:a16="http://schemas.microsoft.com/office/drawing/2014/main" id="{05CA7D62-A85A-22C2-4CF4-E8292BF5FAB1}"/>
              </a:ext>
            </a:extLst>
          </p:cNvPr>
          <p:cNvSpPr txBox="1"/>
          <p:nvPr/>
        </p:nvSpPr>
        <p:spPr>
          <a:xfrm>
            <a:off x="1781175" y="243483"/>
            <a:ext cx="10315575" cy="1708160"/>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thấy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truyền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môi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thuỷ</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như</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C34B2D78-4E59-4F62-F85E-709FEE200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785"/>
            <a:ext cx="1729035" cy="1729035"/>
          </a:xfrm>
          <a:prstGeom prst="rect">
            <a:avLst/>
          </a:prstGeom>
        </p:spPr>
      </p:pic>
      <p:pic>
        <p:nvPicPr>
          <p:cNvPr id="9" name="Picture 8">
            <a:extLst>
              <a:ext uri="{FF2B5EF4-FFF2-40B4-BE49-F238E27FC236}">
                <a16:creationId xmlns:a16="http://schemas.microsoft.com/office/drawing/2014/main" id="{DF540CF0-CC78-E158-F9E4-7CF8126EF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452" y="1811245"/>
            <a:ext cx="8305720" cy="3607825"/>
          </a:xfrm>
          <a:prstGeom prst="rect">
            <a:avLst/>
          </a:prstGeom>
        </p:spPr>
      </p:pic>
    </p:spTree>
    <p:extLst>
      <p:ext uri="{BB962C8B-B14F-4D97-AF65-F5344CB8AC3E}">
        <p14:creationId xmlns:p14="http://schemas.microsoft.com/office/powerpoint/2010/main" val="105677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25A3F8-2BF1-EB99-D702-FD5B30636646}"/>
              </a:ext>
            </a:extLst>
          </p:cNvPr>
          <p:cNvSpPr txBox="1"/>
          <p:nvPr/>
        </p:nvSpPr>
        <p:spPr>
          <a:xfrm>
            <a:off x="700039" y="623732"/>
            <a:ext cx="11234785" cy="1169551"/>
          </a:xfrm>
          <a:prstGeom prst="rect">
            <a:avLst/>
          </a:prstGeom>
          <a:noFill/>
        </p:spPr>
        <p:txBody>
          <a:bodyPr wrap="square" rtlCol="0">
            <a:spAutoFit/>
          </a:bodyPr>
          <a:lstStyle/>
          <a:p>
            <a:r>
              <a:rPr lang="en-US" sz="3500" dirty="0" err="1">
                <a:solidFill>
                  <a:srgbClr val="FF0000"/>
                </a:solidFill>
                <a:latin typeface="Times New Roman" panose="02020603050405020304" pitchFamily="18" charset="0"/>
                <a:cs typeface="Times New Roman" panose="02020603050405020304" pitchFamily="18" charset="0"/>
              </a:rPr>
              <a:t>Quy</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ước</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biểu</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diễn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đường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truyền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của</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ánh</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sáng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bằng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một</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đường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thẳng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có</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mũi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tên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chỉ</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hướng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gọi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là</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tia</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sáng</a:t>
            </a:r>
            <a:endParaRPr lang="en-US" sz="3500" dirty="0">
              <a:solidFill>
                <a:srgbClr val="FF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DFA1A534-38B0-7301-9350-420596A4E1D0}"/>
              </a:ext>
            </a:extLst>
          </p:cNvPr>
          <p:cNvGrpSpPr>
            <a:grpSpLocks/>
          </p:cNvGrpSpPr>
          <p:nvPr/>
        </p:nvGrpSpPr>
        <p:grpSpPr bwMode="auto">
          <a:xfrm>
            <a:off x="3019555" y="2436607"/>
            <a:ext cx="5087937" cy="2333625"/>
            <a:chOff x="3872592" y="3790951"/>
            <a:chExt cx="5086488" cy="2334177"/>
          </a:xfrm>
        </p:grpSpPr>
        <p:grpSp>
          <p:nvGrpSpPr>
            <p:cNvPr id="8" name="Group 8">
              <a:extLst>
                <a:ext uri="{FF2B5EF4-FFF2-40B4-BE49-F238E27FC236}">
                  <a16:creationId xmlns:a16="http://schemas.microsoft.com/office/drawing/2014/main" id="{341A56EE-A07C-1D74-4321-B0DDF59FE622}"/>
                </a:ext>
              </a:extLst>
            </p:cNvPr>
            <p:cNvGrpSpPr>
              <a:grpSpLocks/>
            </p:cNvGrpSpPr>
            <p:nvPr/>
          </p:nvGrpSpPr>
          <p:grpSpPr bwMode="auto">
            <a:xfrm>
              <a:off x="4244008" y="4191163"/>
              <a:ext cx="4032448" cy="1579821"/>
              <a:chOff x="4244008" y="4191163"/>
              <a:chExt cx="4032448" cy="1579821"/>
            </a:xfrm>
          </p:grpSpPr>
          <p:cxnSp>
            <p:nvCxnSpPr>
              <p:cNvPr id="11" name="Straight Arrow Connector 10">
                <a:extLst>
                  <a:ext uri="{FF2B5EF4-FFF2-40B4-BE49-F238E27FC236}">
                    <a16:creationId xmlns:a16="http://schemas.microsoft.com/office/drawing/2014/main" id="{15BE6F6B-5E68-46D6-FFF1-A31C8996C34A}"/>
                  </a:ext>
                </a:extLst>
              </p:cNvPr>
              <p:cNvCxnSpPr>
                <a:cxnSpLocks/>
              </p:cNvCxnSpPr>
              <p:nvPr/>
            </p:nvCxnSpPr>
            <p:spPr>
              <a:xfrm flipV="1">
                <a:off x="4243961" y="4762731"/>
                <a:ext cx="2664653" cy="1008302"/>
              </a:xfrm>
              <a:prstGeom prst="straightConnector1">
                <a:avLst/>
              </a:prstGeom>
              <a:ln w="53975">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7EC3316-F1A0-1193-D89B-A8FC309EAC6B}"/>
                  </a:ext>
                </a:extLst>
              </p:cNvPr>
              <p:cNvCxnSpPr>
                <a:cxnSpLocks/>
              </p:cNvCxnSpPr>
              <p:nvPr/>
            </p:nvCxnSpPr>
            <p:spPr>
              <a:xfrm flipV="1">
                <a:off x="6499155" y="4191096"/>
                <a:ext cx="1777494" cy="724071"/>
              </a:xfrm>
              <a:prstGeom prst="line">
                <a:avLst/>
              </a:prstGeom>
              <a:ln w="53975">
                <a:solidFill>
                  <a:schemeClr val="dk1">
                    <a:alpha val="99000"/>
                  </a:schemeClr>
                </a:solidFill>
              </a:ln>
            </p:spPr>
            <p:style>
              <a:lnRef idx="1">
                <a:schemeClr val="dk1"/>
              </a:lnRef>
              <a:fillRef idx="0">
                <a:schemeClr val="dk1"/>
              </a:fillRef>
              <a:effectRef idx="0">
                <a:schemeClr val="dk1"/>
              </a:effectRef>
              <a:fontRef idx="minor">
                <a:schemeClr val="tx1"/>
              </a:fontRef>
            </p:style>
          </p:cxnSp>
        </p:grpSp>
        <p:sp>
          <p:nvSpPr>
            <p:cNvPr id="9" name="TextBox 9">
              <a:extLst>
                <a:ext uri="{FF2B5EF4-FFF2-40B4-BE49-F238E27FC236}">
                  <a16:creationId xmlns:a16="http://schemas.microsoft.com/office/drawing/2014/main" id="{74DD878E-A26F-5721-CCC9-30C4CAFE47CD}"/>
                </a:ext>
              </a:extLst>
            </p:cNvPr>
            <p:cNvSpPr txBox="1">
              <a:spLocks noChangeArrowheads="1"/>
            </p:cNvSpPr>
            <p:nvPr/>
          </p:nvSpPr>
          <p:spPr bwMode="auto">
            <a:xfrm>
              <a:off x="3872592" y="5478596"/>
              <a:ext cx="360040" cy="6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S</a:t>
              </a:r>
            </a:p>
          </p:txBody>
        </p:sp>
        <p:sp>
          <p:nvSpPr>
            <p:cNvPr id="10" name="TextBox 13">
              <a:extLst>
                <a:ext uri="{FF2B5EF4-FFF2-40B4-BE49-F238E27FC236}">
                  <a16:creationId xmlns:a16="http://schemas.microsoft.com/office/drawing/2014/main" id="{C35E7998-924A-14A5-99F4-A7B4B6BC64D6}"/>
                </a:ext>
              </a:extLst>
            </p:cNvPr>
            <p:cNvSpPr txBox="1">
              <a:spLocks noChangeArrowheads="1"/>
            </p:cNvSpPr>
            <p:nvPr/>
          </p:nvSpPr>
          <p:spPr bwMode="auto">
            <a:xfrm>
              <a:off x="8299367" y="3790951"/>
              <a:ext cx="659713" cy="6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M</a:t>
              </a:r>
            </a:p>
          </p:txBody>
        </p:sp>
      </p:grpSp>
      <p:sp>
        <p:nvSpPr>
          <p:cNvPr id="16" name="TextBox 15">
            <a:extLst>
              <a:ext uri="{FF2B5EF4-FFF2-40B4-BE49-F238E27FC236}">
                <a16:creationId xmlns:a16="http://schemas.microsoft.com/office/drawing/2014/main" id="{BE2C774F-18A9-85E4-826C-8FA3D485EFB5}"/>
              </a:ext>
            </a:extLst>
          </p:cNvPr>
          <p:cNvSpPr txBox="1">
            <a:spLocks noChangeArrowheads="1"/>
          </p:cNvSpPr>
          <p:nvPr/>
        </p:nvSpPr>
        <p:spPr bwMode="auto">
          <a:xfrm>
            <a:off x="1577311" y="5787266"/>
            <a:ext cx="9358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dirty="0" err="1">
                <a:latin typeface="Times New Roman" panose="02020603050405020304" pitchFamily="18" charset="0"/>
                <a:cs typeface="Times New Roman" panose="02020603050405020304" pitchFamily="18" charset="0"/>
              </a:rPr>
              <a:t>Đoạn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thẳng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hướng</a:t>
            </a:r>
            <a:r>
              <a:rPr lang="en-US" altLang="en-US" sz="3600" dirty="0">
                <a:latin typeface="Times New Roman" panose="02020603050405020304" pitchFamily="18" charset="0"/>
                <a:cs typeface="Times New Roman" panose="02020603050405020304" pitchFamily="18" charset="0"/>
              </a:rPr>
              <a:t> SM </a:t>
            </a:r>
            <a:r>
              <a:rPr lang="en-US" altLang="en-US" sz="3600" dirty="0" err="1">
                <a:latin typeface="Times New Roman" panose="02020603050405020304" pitchFamily="18" charset="0"/>
                <a:cs typeface="Times New Roman" panose="02020603050405020304" pitchFamily="18" charset="0"/>
              </a:rPr>
              <a:t>biểu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diễn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một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tia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sáng</a:t>
            </a: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8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B6702D-B3F3-83AD-AD68-7106EF319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937" y="328612"/>
            <a:ext cx="5947270" cy="3957638"/>
          </a:xfrm>
          <a:prstGeom prst="rect">
            <a:avLst/>
          </a:prstGeom>
        </p:spPr>
      </p:pic>
      <p:sp>
        <p:nvSpPr>
          <p:cNvPr id="6" name="TextBox 5">
            <a:extLst>
              <a:ext uri="{FF2B5EF4-FFF2-40B4-BE49-F238E27FC236}">
                <a16:creationId xmlns:a16="http://schemas.microsoft.com/office/drawing/2014/main" id="{D805BEC7-9A7A-000B-BA6A-326B62FA6872}"/>
              </a:ext>
            </a:extLst>
          </p:cNvPr>
          <p:cNvSpPr txBox="1"/>
          <p:nvPr/>
        </p:nvSpPr>
        <p:spPr>
          <a:xfrm>
            <a:off x="876301" y="4962525"/>
            <a:ext cx="10944224" cy="1169551"/>
          </a:xfrm>
          <a:prstGeom prst="rect">
            <a:avLst/>
          </a:prstGeom>
          <a:noFill/>
        </p:spPr>
        <p:txBody>
          <a:bodyPr wrap="square" rtlCol="0">
            <a:spAutoFit/>
          </a:bodyPr>
          <a:lstStyle/>
          <a:p>
            <a:r>
              <a:rPr lang="en-US" sz="3500" dirty="0" err="1">
                <a:latin typeface="Times New Roman" panose="02020603050405020304" pitchFamily="18" charset="0"/>
                <a:ea typeface="Yu Gothic" panose="020B0400000000000000" pitchFamily="34" charset="-128"/>
                <a:cs typeface="Times New Roman" panose="02020603050405020304" pitchFamily="18" charset="0"/>
              </a:rPr>
              <a:t>Thực</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tế</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không</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thể</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nhìn</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thấy</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một</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tia</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sáng</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mà</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chỉ</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nhìn</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thấy</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chùm</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sáng</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gồm</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nhiều</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tia</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sáng</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gộp</a:t>
            </a:r>
            <a:r>
              <a:rPr lang="en-US" sz="3500" dirty="0">
                <a:latin typeface="Times New Roman" panose="02020603050405020304" pitchFamily="18" charset="0"/>
                <a:ea typeface="Yu Gothic" panose="020B0400000000000000" pitchFamily="34" charset="-128"/>
                <a:cs typeface="Times New Roman" panose="02020603050405020304" pitchFamily="18" charset="0"/>
              </a:rPr>
              <a:t> </a:t>
            </a:r>
            <a:r>
              <a:rPr lang="en-US" sz="3500" dirty="0" err="1">
                <a:latin typeface="Times New Roman" panose="02020603050405020304" pitchFamily="18" charset="0"/>
                <a:ea typeface="Yu Gothic" panose="020B0400000000000000" pitchFamily="34" charset="-128"/>
                <a:cs typeface="Times New Roman" panose="02020603050405020304" pitchFamily="18" charset="0"/>
              </a:rPr>
              <a:t>thành</a:t>
            </a:r>
            <a:endParaRPr lang="en-US" sz="3500" dirty="0">
              <a:latin typeface="Times New Roman" panose="02020603050405020304" pitchFamily="18" charset="0"/>
              <a:ea typeface="Yu Gothic"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1974575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40C6-CF88-CFCC-79AE-D9FAF0D146C7}"/>
              </a:ext>
            </a:extLst>
          </p:cNvPr>
          <p:cNvSpPr>
            <a:spLocks noGrp="1"/>
          </p:cNvSpPr>
          <p:nvPr>
            <p:ph type="title"/>
          </p:nvPr>
        </p:nvSpPr>
        <p:spPr>
          <a:xfrm>
            <a:off x="238126" y="79375"/>
            <a:ext cx="3067050" cy="854075"/>
          </a:xfrm>
        </p:spPr>
        <p:txBody>
          <a:bodyPr>
            <a:normAutofit/>
          </a:bodyPr>
          <a:lstStyle/>
          <a:p>
            <a:r>
              <a:rPr lang="en-US" sz="3000" dirty="0">
                <a:latin typeface="Times New Roman" panose="02020603050405020304" pitchFamily="18" charset="0"/>
                <a:cs typeface="Times New Roman" panose="02020603050405020304" pitchFamily="18" charset="0"/>
              </a:rPr>
              <a:t>Quan </a:t>
            </a:r>
            <a:r>
              <a:rPr lang="en-US" sz="3000" dirty="0" err="1">
                <a:latin typeface="Times New Roman" panose="02020603050405020304" pitchFamily="18" charset="0"/>
                <a:cs typeface="Times New Roman" panose="02020603050405020304" pitchFamily="18" charset="0"/>
              </a:rPr>
              <a:t>sát</a:t>
            </a:r>
            <a:r>
              <a:rPr lang="en-US" sz="3000" dirty="0">
                <a:latin typeface="Times New Roman" panose="02020603050405020304" pitchFamily="18" charset="0"/>
                <a:cs typeface="Times New Roman" panose="02020603050405020304" pitchFamily="18" charset="0"/>
              </a:rPr>
              <a:t> video</a:t>
            </a:r>
          </a:p>
        </p:txBody>
      </p:sp>
      <p:pic>
        <p:nvPicPr>
          <p:cNvPr id="3" name="Thí nghiệm về tia sáng và chùm sáng.">
            <a:hlinkClick r:id="" action="ppaction://media"/>
            <a:extLst>
              <a:ext uri="{FF2B5EF4-FFF2-40B4-BE49-F238E27FC236}">
                <a16:creationId xmlns:a16="http://schemas.microsoft.com/office/drawing/2014/main" id="{53FDBC04-24E0-CF95-7683-5EB462789A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00475" y="79375"/>
            <a:ext cx="6019800" cy="6550025"/>
          </a:xfrm>
          <a:prstGeom prst="rect">
            <a:avLst/>
          </a:prstGeom>
        </p:spPr>
      </p:pic>
    </p:spTree>
    <p:extLst>
      <p:ext uri="{BB962C8B-B14F-4D97-AF65-F5344CB8AC3E}">
        <p14:creationId xmlns:p14="http://schemas.microsoft.com/office/powerpoint/2010/main" val="177282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CAA46D69-909E-27E2-F05C-0F8318EBD0E7}"/>
              </a:ext>
            </a:extLst>
          </p:cNvPr>
          <p:cNvSpPr/>
          <p:nvPr/>
        </p:nvSpPr>
        <p:spPr>
          <a:xfrm>
            <a:off x="4418229" y="542925"/>
            <a:ext cx="7602321" cy="4714875"/>
          </a:xfrm>
          <a:prstGeom prst="wedgeEllipseCallout">
            <a:avLst>
              <a:gd name="adj1" fmla="val -65542"/>
              <a:gd name="adj2" fmla="val 14126"/>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457200" indent="1079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914400" indent="-457200" algn="just">
              <a:buFontTx/>
              <a:buChar char="-"/>
              <a:defRPr/>
            </a:pPr>
            <a:r>
              <a:rPr lang="en-US" altLang="en-US" sz="3200" dirty="0" err="1">
                <a:latin typeface="Times New Roman" panose="02020603050405020304" pitchFamily="18" charset="0"/>
              </a:rPr>
              <a:t>Có</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mấy</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loại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chùm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sáng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Nêu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tên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gọi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mỗi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loại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vẽ</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hình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biểu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diễn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mỗi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loại</a:t>
            </a:r>
            <a:r>
              <a:rPr lang="en-US" altLang="en-US" sz="3200" dirty="0">
                <a:latin typeface="Times New Roman" panose="02020603050405020304" pitchFamily="18" charset="0"/>
              </a:rPr>
              <a:t>? </a:t>
            </a:r>
          </a:p>
          <a:p>
            <a:pPr marL="914400" indent="-457200" algn="just">
              <a:buFontTx/>
              <a:buChar char="-"/>
              <a:defRPr/>
            </a:pPr>
            <a:r>
              <a:rPr lang="en-US" altLang="en-US" sz="3200" dirty="0" err="1">
                <a:latin typeface="Times New Roman" panose="02020603050405020304" pitchFamily="18" charset="0"/>
              </a:rPr>
              <a:t>Nêu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ví</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dụ</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trong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thực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tế</a:t>
            </a:r>
            <a:endParaRPr lang="en-US" altLang="en-US" sz="3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DF9CD50-48A1-B057-B470-68A754ED8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38"/>
          <a:stretch>
            <a:fillRect/>
          </a:stretch>
        </p:blipFill>
        <p:spPr bwMode="auto">
          <a:xfrm>
            <a:off x="0" y="4064000"/>
            <a:ext cx="4173753"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A4CF5C7-3826-A020-6896-29C21EC47467}"/>
              </a:ext>
            </a:extLst>
          </p:cNvPr>
          <p:cNvSpPr txBox="1">
            <a:spLocks noChangeArrowheads="1"/>
          </p:cNvSpPr>
          <p:nvPr/>
        </p:nvSpPr>
        <p:spPr bwMode="auto">
          <a:xfrm>
            <a:off x="466941" y="1354137"/>
            <a:ext cx="3829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spcBef>
                <a:spcPts val="600"/>
              </a:spcBef>
              <a:spcAft>
                <a:spcPts val="600"/>
              </a:spcAft>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NHÓM</a:t>
            </a:r>
          </a:p>
        </p:txBody>
      </p:sp>
    </p:spTree>
    <p:extLst>
      <p:ext uri="{BB962C8B-B14F-4D97-AF65-F5344CB8AC3E}">
        <p14:creationId xmlns:p14="http://schemas.microsoft.com/office/powerpoint/2010/main" val="360667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9D9AEA-7318-5EAD-1696-85BEFA25A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64" y="914399"/>
            <a:ext cx="11539835" cy="3819526"/>
          </a:xfrm>
          <a:prstGeom prst="rect">
            <a:avLst/>
          </a:prstGeom>
        </p:spPr>
      </p:pic>
    </p:spTree>
    <p:extLst>
      <p:ext uri="{BB962C8B-B14F-4D97-AF65-F5344CB8AC3E}">
        <p14:creationId xmlns:p14="http://schemas.microsoft.com/office/powerpoint/2010/main" val="2243575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11569A-F277-187B-4646-9456DD3556AD}"/>
              </a:ext>
            </a:extLst>
          </p:cNvPr>
          <p:cNvSpPr txBox="1">
            <a:spLocks noChangeArrowheads="1"/>
          </p:cNvSpPr>
          <p:nvPr/>
        </p:nvSpPr>
        <p:spPr bwMode="auto">
          <a:xfrm>
            <a:off x="303213" y="365125"/>
            <a:ext cx="4330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3 </a:t>
            </a:r>
            <a:r>
              <a:rPr lang="en-US" altLang="en-US" sz="3200" dirty="0" err="1">
                <a:latin typeface="Times New Roman" panose="02020603050405020304" pitchFamily="18" charset="0"/>
                <a:cs typeface="Times New Roman" panose="02020603050405020304" pitchFamily="18" charset="0"/>
              </a:rPr>
              <a:t>loại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chùm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sáng</a:t>
            </a:r>
            <a:r>
              <a:rPr lang="en-US" altLang="en-US" sz="32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E9684ADC-FBE7-109E-92F2-EE34C07C9A05}"/>
              </a:ext>
            </a:extLst>
          </p:cNvPr>
          <p:cNvSpPr txBox="1">
            <a:spLocks noChangeArrowheads="1"/>
          </p:cNvSpPr>
          <p:nvPr/>
        </p:nvSpPr>
        <p:spPr bwMode="auto">
          <a:xfrm>
            <a:off x="84137" y="998537"/>
            <a:ext cx="799544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800" dirty="0">
                <a:latin typeface="Times New Roman" panose="02020603050405020304" pitchFamily="18" charset="0"/>
                <a:cs typeface="Times New Roman" panose="02020603050405020304" pitchFamily="18" charset="0"/>
              </a:rPr>
              <a:t>+ Chùm sáng song song: Là chùm sáng giới hạn bởi hai đường thẳng song song</a:t>
            </a:r>
          </a:p>
          <a:p>
            <a:r>
              <a:rPr lang="vi-VN" altLang="en-US" sz="2800" dirty="0">
                <a:latin typeface="Times New Roman" panose="02020603050405020304" pitchFamily="18" charset="0"/>
                <a:cs typeface="Times New Roman" panose="02020603050405020304" pitchFamily="18" charset="0"/>
              </a:rPr>
              <a:t>Ví dụ : Chùm đèn pha chiếu xa, chùm mặt trời qua kẽ lá..</a:t>
            </a:r>
          </a:p>
        </p:txBody>
      </p:sp>
      <p:sp>
        <p:nvSpPr>
          <p:cNvPr id="6" name="TextBox 5">
            <a:extLst>
              <a:ext uri="{FF2B5EF4-FFF2-40B4-BE49-F238E27FC236}">
                <a16:creationId xmlns:a16="http://schemas.microsoft.com/office/drawing/2014/main" id="{07982B89-7630-CB8E-F5A3-90334569D75C}"/>
              </a:ext>
            </a:extLst>
          </p:cNvPr>
          <p:cNvSpPr txBox="1">
            <a:spLocks noChangeArrowheads="1"/>
          </p:cNvSpPr>
          <p:nvPr/>
        </p:nvSpPr>
        <p:spPr bwMode="auto">
          <a:xfrm>
            <a:off x="115094" y="2610644"/>
            <a:ext cx="90376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800" dirty="0">
                <a:latin typeface="Times New Roman" panose="02020603050405020304" pitchFamily="18" charset="0"/>
                <a:cs typeface="Times New Roman" panose="02020603050405020304" pitchFamily="18" charset="0"/>
              </a:rPr>
              <a:t>+ Chùm sáng hội tụ: là chùm sáng được giới hạn bởi hai đường thẳng cắt nhau.</a:t>
            </a:r>
            <a:endParaRPr lang="en-US" altLang="en-US" sz="2800" dirty="0">
              <a:latin typeface="Times New Roman" panose="02020603050405020304" pitchFamily="18" charset="0"/>
              <a:cs typeface="Times New Roman" panose="02020603050405020304" pitchFamily="18" charset="0"/>
            </a:endParaRPr>
          </a:p>
          <a:p>
            <a:r>
              <a:rPr lang="en-US" altLang="en-US" sz="2800" dirty="0">
                <a:latin typeface="Times New Roman" panose="02020603050405020304" pitchFamily="18" charset="0"/>
                <a:cs typeface="Times New Roman" panose="02020603050405020304" pitchFamily="18" charset="0"/>
              </a:rPr>
              <a:t>VD: </a:t>
            </a:r>
            <a:r>
              <a:rPr lang="en-US" altLang="en-US" sz="2800" dirty="0" err="1">
                <a:latin typeface="Times New Roman" panose="02020603050405020304" pitchFamily="18" charset="0"/>
                <a:cs typeface="Times New Roman" panose="02020603050405020304" pitchFamily="18" charset="0"/>
              </a:rPr>
              <a:t>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kính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lúp</a:t>
            </a:r>
            <a:endParaRPr lang="vi-VN" alt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55302E-51AC-D939-7A0A-58DB846B23B1}"/>
              </a:ext>
            </a:extLst>
          </p:cNvPr>
          <p:cNvSpPr txBox="1">
            <a:spLocks noChangeArrowheads="1"/>
          </p:cNvSpPr>
          <p:nvPr/>
        </p:nvSpPr>
        <p:spPr bwMode="auto">
          <a:xfrm>
            <a:off x="115094" y="4359275"/>
            <a:ext cx="755253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800" dirty="0">
                <a:latin typeface="Times New Roman" panose="02020603050405020304" pitchFamily="18" charset="0"/>
                <a:cs typeface="Times New Roman" panose="02020603050405020304" pitchFamily="18" charset="0"/>
              </a:rPr>
              <a:t>+ Chùm sáng phân kì: Là chùm sáng giới hạn bằng hai đường thẳng loe ra.</a:t>
            </a:r>
          </a:p>
          <a:p>
            <a:r>
              <a:rPr lang="vi-VN" altLang="en-US" sz="2800" dirty="0">
                <a:latin typeface="Times New Roman" panose="02020603050405020304" pitchFamily="18" charset="0"/>
                <a:cs typeface="Times New Roman" panose="02020603050405020304" pitchFamily="18" charset="0"/>
              </a:rPr>
              <a:t>Ví dụ : Chùm sáng phát ra từ mặt trời, bóng đèn, ngọn nến</a:t>
            </a:r>
            <a:endParaRPr lang="en-US" altLang="en-US" sz="2800" dirty="0"/>
          </a:p>
        </p:txBody>
      </p:sp>
      <p:pic>
        <p:nvPicPr>
          <p:cNvPr id="8" name="Picture 8">
            <a:extLst>
              <a:ext uri="{FF2B5EF4-FFF2-40B4-BE49-F238E27FC236}">
                <a16:creationId xmlns:a16="http://schemas.microsoft.com/office/drawing/2014/main" id="{DF6412BD-77EC-25A0-2E59-46F912DDF053}"/>
              </a:ext>
            </a:extLst>
          </p:cNvPr>
          <p:cNvPicPr>
            <a:picLocks noChangeAspect="1" noChangeArrowheads="1"/>
          </p:cNvPicPr>
          <p:nvPr/>
        </p:nvPicPr>
        <p:blipFill>
          <a:blip r:embed="rId2"/>
          <a:srcRect/>
          <a:stretch>
            <a:fillRect/>
          </a:stretch>
        </p:blipFill>
        <p:spPr bwMode="auto">
          <a:xfrm>
            <a:off x="8079581" y="950912"/>
            <a:ext cx="3777456" cy="11509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a:extLst>
              <a:ext uri="{FF2B5EF4-FFF2-40B4-BE49-F238E27FC236}">
                <a16:creationId xmlns:a16="http://schemas.microsoft.com/office/drawing/2014/main" id="{078CA5E7-7D13-AD90-88E5-6D201FC03B34}"/>
              </a:ext>
            </a:extLst>
          </p:cNvPr>
          <p:cNvPicPr>
            <a:picLocks noChangeAspect="1" noChangeArrowheads="1"/>
          </p:cNvPicPr>
          <p:nvPr/>
        </p:nvPicPr>
        <p:blipFill>
          <a:blip r:embed="rId3"/>
          <a:srcRect/>
          <a:stretch>
            <a:fillRect/>
          </a:stretch>
        </p:blipFill>
        <p:spPr bwMode="auto">
          <a:xfrm>
            <a:off x="8079580" y="3135312"/>
            <a:ext cx="3777457" cy="12239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a:extLst>
              <a:ext uri="{FF2B5EF4-FFF2-40B4-BE49-F238E27FC236}">
                <a16:creationId xmlns:a16="http://schemas.microsoft.com/office/drawing/2014/main" id="{0A855381-BC7E-7C71-1152-04DA70D1C4BA}"/>
              </a:ext>
            </a:extLst>
          </p:cNvPr>
          <p:cNvPicPr>
            <a:picLocks noChangeAspect="1" noChangeArrowheads="1"/>
          </p:cNvPicPr>
          <p:nvPr/>
        </p:nvPicPr>
        <p:blipFill>
          <a:blip r:embed="rId4"/>
          <a:srcRect/>
          <a:stretch>
            <a:fillRect/>
          </a:stretch>
        </p:blipFill>
        <p:spPr bwMode="auto">
          <a:xfrm>
            <a:off x="7995840" y="5028406"/>
            <a:ext cx="3944936" cy="12239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76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4D917579-1A83-06DA-740A-A8C3923FA477}"/>
              </a:ext>
            </a:extLst>
          </p:cNvPr>
          <p:cNvSpPr/>
          <p:nvPr/>
        </p:nvSpPr>
        <p:spPr>
          <a:xfrm>
            <a:off x="1076324" y="0"/>
            <a:ext cx="10677525" cy="363220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rgbClr val="002060"/>
                </a:solidFill>
                <a:latin typeface="Times New Roman" panose="02020603050405020304" pitchFamily="18" charset="0"/>
                <a:cs typeface="Times New Roman" panose="02020603050405020304" pitchFamily="18" charset="0"/>
              </a:rPr>
              <a:t>Ô </a:t>
            </a:r>
            <a:r>
              <a:rPr lang="en-US" sz="4000" dirty="0" err="1">
                <a:solidFill>
                  <a:srgbClr val="002060"/>
                </a:solidFill>
                <a:latin typeface="Times New Roman" panose="02020603050405020304" pitchFamily="18" charset="0"/>
                <a:cs typeface="Times New Roman" panose="02020603050405020304" pitchFamily="18" charset="0"/>
              </a:rPr>
              <a:t>số</a:t>
            </a:r>
            <a:r>
              <a:rPr lang="en-US" sz="4000" dirty="0">
                <a:solidFill>
                  <a:srgbClr val="002060"/>
                </a:solidFill>
                <a:latin typeface="Times New Roman" panose="02020603050405020304" pitchFamily="18" charset="0"/>
                <a:cs typeface="Times New Roman" panose="02020603050405020304" pitchFamily="18" charset="0"/>
              </a:rPr>
              <a:t> 2 : </a:t>
            </a:r>
            <a:r>
              <a:rPr lang="en-US" sz="4000" dirty="0" err="1">
                <a:solidFill>
                  <a:srgbClr val="002060"/>
                </a:solidFill>
                <a:latin typeface="Times New Roman" panose="02020603050405020304" pitchFamily="18" charset="0"/>
                <a:cs typeface="Times New Roman" panose="02020603050405020304" pitchFamily="18" charset="0"/>
              </a:rPr>
              <a:t>Giải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quyết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tình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huống</a:t>
            </a:r>
            <a:endParaRPr lang="en-US" sz="4000" dirty="0">
              <a:solidFill>
                <a:srgbClr val="002060"/>
              </a:solidFill>
              <a:latin typeface="Times New Roman" panose="02020603050405020304" pitchFamily="18" charset="0"/>
              <a:cs typeface="Times New Roman" panose="02020603050405020304" pitchFamily="18" charset="0"/>
            </a:endParaRPr>
          </a:p>
          <a:p>
            <a:pPr>
              <a:defRPr/>
            </a:pPr>
            <a:r>
              <a:rPr lang="vi-VN" sz="3000" dirty="0">
                <a:solidFill>
                  <a:srgbClr val="002060"/>
                </a:solidFill>
                <a:latin typeface="Times New Roman" panose="02020603050405020304" pitchFamily="18" charset="0"/>
                <a:cs typeface="Times New Roman" panose="02020603050405020304" pitchFamily="18" charset="0"/>
              </a:rPr>
              <a:t>Khu dân cư nơi gia đình em ở, thường tổ chức các hoạt động tập thể dục vào buổi tối với tiếng ồn khá lớn, việc này ảnh hưởng xấu đến việc học tập của em. Em hãy đề xuất với bố mẹ một số biện pháp đơn giản nhằm giảm ảnh hưởng của những tiếng ồn đó đối với hoạt động học tập của em.</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a:extLst>
              <a:ext uri="{FF2B5EF4-FFF2-40B4-BE49-F238E27FC236}">
                <a16:creationId xmlns:a16="http://schemas.microsoft.com/office/drawing/2014/main" id="{F6A4210E-68A1-7B73-CB04-958576A5A3A9}"/>
              </a:ext>
            </a:extLst>
          </p:cNvPr>
          <p:cNvSpPr/>
          <p:nvPr/>
        </p:nvSpPr>
        <p:spPr>
          <a:xfrm>
            <a:off x="1181099" y="3632200"/>
            <a:ext cx="10677525" cy="231140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2500" dirty="0">
                <a:latin typeface="+mj-lt"/>
              </a:rPr>
              <a:t>+ Treo thêm rèm vải, nhung xung quanh phòng học.</a:t>
            </a:r>
          </a:p>
          <a:p>
            <a:r>
              <a:rPr lang="vi-VN" sz="2500" dirty="0">
                <a:latin typeface="+mj-lt"/>
              </a:rPr>
              <a:t>+ Trang trí thêm một số chậu cây xanh vừa đủ.</a:t>
            </a:r>
          </a:p>
          <a:p>
            <a:r>
              <a:rPr lang="vi-VN" sz="2500" dirty="0">
                <a:latin typeface="+mj-lt"/>
              </a:rPr>
              <a:t>+ Nhắc nhở hàng xóm có thể hạn chế nói to vào giờ em học để tránh ảnh hưởng đến việc học tập.</a:t>
            </a:r>
          </a:p>
          <a:p>
            <a:r>
              <a:rPr lang="vi-VN" sz="2500" dirty="0">
                <a:latin typeface="+mj-lt"/>
              </a:rPr>
              <a:t>+ Lắp thêm kính cách âm ở cửa sổ.</a:t>
            </a:r>
          </a:p>
        </p:txBody>
      </p:sp>
      <p:sp>
        <p:nvSpPr>
          <p:cNvPr id="6" name="Pentagon 5">
            <a:hlinkClick r:id="rId2" action="ppaction://hlinksldjump"/>
            <a:extLst>
              <a:ext uri="{FF2B5EF4-FFF2-40B4-BE49-F238E27FC236}">
                <a16:creationId xmlns:a16="http://schemas.microsoft.com/office/drawing/2014/main" id="{064EDE88-7EDD-EFA2-A5A7-869E1F042BA8}"/>
              </a:ext>
            </a:extLst>
          </p:cNvPr>
          <p:cNvSpPr/>
          <p:nvPr/>
        </p:nvSpPr>
        <p:spPr>
          <a:xfrm flipH="1">
            <a:off x="9944100" y="5962650"/>
            <a:ext cx="1536700" cy="755650"/>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894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C52B-31DD-FB45-9A1F-72C7DBBE877F}"/>
              </a:ext>
            </a:extLst>
          </p:cNvPr>
          <p:cNvSpPr txBox="1"/>
          <p:nvPr/>
        </p:nvSpPr>
        <p:spPr>
          <a:xfrm>
            <a:off x="494552" y="297130"/>
            <a:ext cx="11202896" cy="5549340"/>
          </a:xfrm>
          <a:prstGeom prst="rect">
            <a:avLst/>
          </a:prstGeom>
          <a:noFill/>
        </p:spPr>
        <p:txBody>
          <a:bodyPr wrap="square">
            <a:spAutoFit/>
          </a:bodyPr>
          <a:lstStyle/>
          <a:p>
            <a:pPr algn="l">
              <a:lnSpc>
                <a:spcPct val="150000"/>
              </a:lnSpc>
            </a:pPr>
            <a:r>
              <a:rPr lang="vi-VN" sz="3000" b="1" i="0" dirty="0">
                <a:solidFill>
                  <a:srgbClr val="333333"/>
                </a:solidFill>
                <a:effectLst/>
                <a:latin typeface="+mj-lt"/>
              </a:rPr>
              <a:t>Câu </a:t>
            </a:r>
            <a:r>
              <a:rPr lang="en-US" sz="3000" b="1" i="0" dirty="0">
                <a:solidFill>
                  <a:srgbClr val="333333"/>
                </a:solidFill>
                <a:effectLst/>
                <a:latin typeface="Times New Roman" panose="02020603050405020304" pitchFamily="18" charset="0"/>
                <a:cs typeface="Times New Roman" panose="02020603050405020304" pitchFamily="18" charset="0"/>
              </a:rPr>
              <a:t>1</a:t>
            </a:r>
            <a:r>
              <a:rPr lang="vi-VN" sz="3000" b="1" i="0" dirty="0">
                <a:solidFill>
                  <a:srgbClr val="333333"/>
                </a:solidFill>
                <a:effectLst/>
                <a:latin typeface="+mj-lt"/>
              </a:rPr>
              <a:t>:</a:t>
            </a:r>
            <a:r>
              <a:rPr lang="vi-VN" sz="3000" b="0" i="0" dirty="0">
                <a:solidFill>
                  <a:srgbClr val="333333"/>
                </a:solidFill>
                <a:effectLst/>
                <a:latin typeface="+mj-lt"/>
              </a:rPr>
              <a:t> </a:t>
            </a:r>
            <a:endParaRPr lang="en-US" sz="3000" b="0" i="0" dirty="0">
              <a:solidFill>
                <a:srgbClr val="333333"/>
              </a:solidFill>
              <a:effectLst/>
              <a:latin typeface="+mj-lt"/>
            </a:endParaRPr>
          </a:p>
          <a:p>
            <a:pPr algn="l">
              <a:lnSpc>
                <a:spcPct val="150000"/>
              </a:lnSpc>
            </a:pPr>
            <a:r>
              <a:rPr lang="vi-VN" sz="3000" b="0" i="0" dirty="0">
                <a:solidFill>
                  <a:srgbClr val="333333"/>
                </a:solidFill>
                <a:effectLst/>
                <a:latin typeface="+mj-lt"/>
              </a:rPr>
              <a:t>Có mấy loại chùm sáng thường gặp. Đó là các chùm sáng nào?</a:t>
            </a:r>
          </a:p>
          <a:p>
            <a:pPr algn="l">
              <a:lnSpc>
                <a:spcPct val="150000"/>
              </a:lnSpc>
            </a:pPr>
            <a:r>
              <a:rPr lang="vi-VN" sz="3000" b="0" i="0" dirty="0">
                <a:solidFill>
                  <a:srgbClr val="333333"/>
                </a:solidFill>
                <a:effectLst/>
                <a:latin typeface="+mj-lt"/>
              </a:rPr>
              <a:t>A. Có 2 loại chùm sáng: chùm sáng song song và chùm sáng giao nhau.</a:t>
            </a:r>
          </a:p>
          <a:p>
            <a:pPr algn="l">
              <a:lnSpc>
                <a:spcPct val="150000"/>
              </a:lnSpc>
            </a:pPr>
            <a:r>
              <a:rPr lang="vi-VN" sz="3000" b="0" i="0" dirty="0">
                <a:solidFill>
                  <a:srgbClr val="333333"/>
                </a:solidFill>
                <a:effectLst/>
                <a:latin typeface="+mj-lt"/>
              </a:rPr>
              <a:t>B. Có 3 loại chùm sáng: chùm sáng song song, chùm sáng hội tụ, chùm sáng phân kỳ.</a:t>
            </a:r>
          </a:p>
          <a:p>
            <a:pPr algn="l">
              <a:lnSpc>
                <a:spcPct val="150000"/>
              </a:lnSpc>
            </a:pPr>
            <a:r>
              <a:rPr lang="vi-VN" sz="3000" b="0" i="0" dirty="0">
                <a:solidFill>
                  <a:srgbClr val="333333"/>
                </a:solidFill>
                <a:effectLst/>
                <a:latin typeface="+mj-lt"/>
              </a:rPr>
              <a:t>C. Có 2 loại chùm sáng: chùm sáng song song và chùm sáng phân kỳ.</a:t>
            </a:r>
          </a:p>
          <a:p>
            <a:pPr algn="l">
              <a:lnSpc>
                <a:spcPct val="150000"/>
              </a:lnSpc>
            </a:pPr>
            <a:r>
              <a:rPr lang="vi-VN" sz="3000" b="0" i="0" dirty="0">
                <a:solidFill>
                  <a:srgbClr val="333333"/>
                </a:solidFill>
                <a:effectLst/>
                <a:latin typeface="+mj-lt"/>
              </a:rPr>
              <a:t>D. Có 3 loại chùm sáng: chùm sáng song song, chùm sáng giao nhau, chùm sáng phân kỳ.</a:t>
            </a:r>
          </a:p>
        </p:txBody>
      </p:sp>
      <p:sp>
        <p:nvSpPr>
          <p:cNvPr id="4" name="Oval 3">
            <a:extLst>
              <a:ext uri="{FF2B5EF4-FFF2-40B4-BE49-F238E27FC236}">
                <a16:creationId xmlns:a16="http://schemas.microsoft.com/office/drawing/2014/main" id="{4962B17D-3C4C-E4D8-3120-732DE02434D9}"/>
              </a:ext>
            </a:extLst>
          </p:cNvPr>
          <p:cNvSpPr/>
          <p:nvPr/>
        </p:nvSpPr>
        <p:spPr>
          <a:xfrm>
            <a:off x="301841" y="2441356"/>
            <a:ext cx="663359" cy="72797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5563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69E36-7A05-2E00-AA8A-C179458D3094}"/>
              </a:ext>
            </a:extLst>
          </p:cNvPr>
          <p:cNvSpPr txBox="1"/>
          <p:nvPr/>
        </p:nvSpPr>
        <p:spPr>
          <a:xfrm>
            <a:off x="530290" y="269500"/>
            <a:ext cx="11131420" cy="5650971"/>
          </a:xfrm>
          <a:prstGeom prst="rect">
            <a:avLst/>
          </a:prstGeom>
          <a:noFill/>
        </p:spPr>
        <p:txBody>
          <a:bodyPr wrap="square">
            <a:spAutoFit/>
          </a:bodyPr>
          <a:lstStyle/>
          <a:p>
            <a:pPr algn="l">
              <a:lnSpc>
                <a:spcPct val="150000"/>
              </a:lnSpc>
            </a:pPr>
            <a:r>
              <a:rPr lang="vi-VN" sz="3500" b="1" i="0" dirty="0">
                <a:solidFill>
                  <a:srgbClr val="333333"/>
                </a:solidFill>
                <a:effectLst/>
                <a:latin typeface="+mj-lt"/>
              </a:rPr>
              <a:t>Câu </a:t>
            </a:r>
            <a:r>
              <a:rPr lang="en-US" sz="3500" b="1" dirty="0">
                <a:solidFill>
                  <a:srgbClr val="333333"/>
                </a:solidFill>
                <a:latin typeface="Times New Roman" panose="02020603050405020304" pitchFamily="18" charset="0"/>
                <a:cs typeface="Times New Roman" panose="02020603050405020304" pitchFamily="18" charset="0"/>
              </a:rPr>
              <a:t>2</a:t>
            </a:r>
            <a:r>
              <a:rPr lang="vi-VN" sz="3500" b="1" i="0" dirty="0">
                <a:solidFill>
                  <a:srgbClr val="333333"/>
                </a:solidFill>
                <a:effectLst/>
                <a:latin typeface="+mj-lt"/>
              </a:rPr>
              <a:t>:</a:t>
            </a:r>
            <a:r>
              <a:rPr lang="vi-VN" sz="3500" b="0" i="0" dirty="0">
                <a:solidFill>
                  <a:srgbClr val="333333"/>
                </a:solidFill>
                <a:effectLst/>
                <a:latin typeface="+mj-lt"/>
              </a:rPr>
              <a:t> Phát biểu nào sau đây là đúng?</a:t>
            </a:r>
          </a:p>
          <a:p>
            <a:pPr algn="l">
              <a:lnSpc>
                <a:spcPct val="150000"/>
              </a:lnSpc>
            </a:pPr>
            <a:r>
              <a:rPr lang="vi-VN" sz="3500" b="0" i="0" dirty="0">
                <a:solidFill>
                  <a:srgbClr val="333333"/>
                </a:solidFill>
                <a:effectLst/>
                <a:latin typeface="+mj-lt"/>
              </a:rPr>
              <a:t>A. Các tia sáng là đường cong.</a:t>
            </a:r>
          </a:p>
          <a:p>
            <a:pPr algn="l">
              <a:lnSpc>
                <a:spcPct val="150000"/>
              </a:lnSpc>
            </a:pPr>
            <a:r>
              <a:rPr lang="vi-VN" sz="3500" b="0" i="0" dirty="0">
                <a:solidFill>
                  <a:srgbClr val="333333"/>
                </a:solidFill>
                <a:effectLst/>
                <a:latin typeface="+mj-lt"/>
              </a:rPr>
              <a:t>B. Đường truyền của ánh sáng được biểu diễn bằng một đường thẳng có mũi tên chỉ hướng truyền của ánh sáng gọi là tia sáng.</a:t>
            </a:r>
          </a:p>
          <a:p>
            <a:pPr algn="l">
              <a:lnSpc>
                <a:spcPct val="150000"/>
              </a:lnSpc>
            </a:pPr>
            <a:r>
              <a:rPr lang="vi-VN" sz="3500" b="0" i="0" dirty="0">
                <a:solidFill>
                  <a:srgbClr val="333333"/>
                </a:solidFill>
                <a:effectLst/>
                <a:latin typeface="+mj-lt"/>
              </a:rPr>
              <a:t>C. Các tia sáng luôn song song nhau.</a:t>
            </a:r>
          </a:p>
          <a:p>
            <a:pPr algn="l">
              <a:lnSpc>
                <a:spcPct val="150000"/>
              </a:lnSpc>
            </a:pPr>
            <a:r>
              <a:rPr lang="vi-VN" sz="3500" b="0" i="0" dirty="0">
                <a:solidFill>
                  <a:srgbClr val="333333"/>
                </a:solidFill>
                <a:effectLst/>
                <a:latin typeface="+mj-lt"/>
              </a:rPr>
              <a:t>D. Các tia sáng cho ta biết ánh sáng truyền nhanh hay chậm.</a:t>
            </a:r>
          </a:p>
        </p:txBody>
      </p:sp>
      <p:sp>
        <p:nvSpPr>
          <p:cNvPr id="2" name="Oval 1">
            <a:extLst>
              <a:ext uri="{FF2B5EF4-FFF2-40B4-BE49-F238E27FC236}">
                <a16:creationId xmlns:a16="http://schemas.microsoft.com/office/drawing/2014/main" id="{F1513F1E-0917-63E8-85E0-5AD4C0CABFA2}"/>
              </a:ext>
            </a:extLst>
          </p:cNvPr>
          <p:cNvSpPr/>
          <p:nvPr/>
        </p:nvSpPr>
        <p:spPr>
          <a:xfrm>
            <a:off x="530290" y="2142956"/>
            <a:ext cx="473075"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2479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EC62CE-8B3D-BB63-34BF-790E75AAA7D0}"/>
              </a:ext>
            </a:extLst>
          </p:cNvPr>
          <p:cNvSpPr txBox="1"/>
          <p:nvPr/>
        </p:nvSpPr>
        <p:spPr>
          <a:xfrm>
            <a:off x="626868" y="550465"/>
            <a:ext cx="11198188" cy="4707314"/>
          </a:xfrm>
          <a:prstGeom prst="rect">
            <a:avLst/>
          </a:prstGeom>
          <a:noFill/>
        </p:spPr>
        <p:txBody>
          <a:bodyPr wrap="square">
            <a:spAutoFit/>
          </a:bodyPr>
          <a:lstStyle/>
          <a:p>
            <a:pPr algn="l">
              <a:lnSpc>
                <a:spcPct val="150000"/>
              </a:lnSpc>
            </a:pPr>
            <a:r>
              <a:rPr lang="vi-VN" sz="3400" b="1" i="0" dirty="0">
                <a:solidFill>
                  <a:srgbClr val="333333"/>
                </a:solidFill>
                <a:effectLst/>
                <a:latin typeface="+mj-lt"/>
              </a:rPr>
              <a:t>Câu </a:t>
            </a:r>
            <a:r>
              <a:rPr lang="en-US" sz="3400" b="1" i="0" dirty="0">
                <a:solidFill>
                  <a:srgbClr val="333333"/>
                </a:solidFill>
                <a:effectLst/>
                <a:latin typeface="Times New Roman" panose="02020603050405020304" pitchFamily="18" charset="0"/>
                <a:cs typeface="Times New Roman" panose="02020603050405020304" pitchFamily="18" charset="0"/>
              </a:rPr>
              <a:t>3</a:t>
            </a:r>
            <a:r>
              <a:rPr lang="vi-VN" sz="3400" b="1" i="0" dirty="0">
                <a:solidFill>
                  <a:srgbClr val="333333"/>
                </a:solidFill>
                <a:effectLst/>
                <a:latin typeface="Times New Roman" panose="02020603050405020304" pitchFamily="18" charset="0"/>
                <a:cs typeface="Times New Roman" panose="02020603050405020304" pitchFamily="18" charset="0"/>
              </a:rPr>
              <a:t>:</a:t>
            </a:r>
            <a:r>
              <a:rPr lang="vi-VN" sz="3400" b="0" i="0" dirty="0">
                <a:solidFill>
                  <a:srgbClr val="333333"/>
                </a:solidFill>
                <a:effectLst/>
                <a:latin typeface="Times New Roman" panose="02020603050405020304" pitchFamily="18" charset="0"/>
                <a:cs typeface="Times New Roman" panose="02020603050405020304" pitchFamily="18" charset="0"/>
              </a:rPr>
              <a:t> </a:t>
            </a:r>
            <a:r>
              <a:rPr lang="vi-VN" sz="3400" b="0" i="0" dirty="0">
                <a:solidFill>
                  <a:srgbClr val="333333"/>
                </a:solidFill>
                <a:effectLst/>
                <a:latin typeface="+mj-lt"/>
              </a:rPr>
              <a:t>Hiện tượng nào sau đây không liên quan đến năng lượng ánh sáng?</a:t>
            </a:r>
          </a:p>
          <a:p>
            <a:pPr algn="l">
              <a:lnSpc>
                <a:spcPct val="150000"/>
              </a:lnSpc>
            </a:pPr>
            <a:r>
              <a:rPr lang="vi-VN" sz="3400" b="0" i="0" dirty="0">
                <a:solidFill>
                  <a:srgbClr val="333333"/>
                </a:solidFill>
                <a:effectLst/>
                <a:latin typeface="+mj-lt"/>
              </a:rPr>
              <a:t>A. Ánh sáng mặt trời phản chiếu trên mặt nước.</a:t>
            </a:r>
          </a:p>
          <a:p>
            <a:pPr algn="l">
              <a:lnSpc>
                <a:spcPct val="150000"/>
              </a:lnSpc>
            </a:pPr>
            <a:r>
              <a:rPr lang="vi-VN" sz="3400" b="0" i="0" dirty="0">
                <a:solidFill>
                  <a:srgbClr val="333333"/>
                </a:solidFill>
                <a:effectLst/>
                <a:latin typeface="+mj-lt"/>
              </a:rPr>
              <a:t>B. Ánh sáng mặt trời làm cháy bỏng da.</a:t>
            </a:r>
          </a:p>
          <a:p>
            <a:pPr algn="l">
              <a:lnSpc>
                <a:spcPct val="150000"/>
              </a:lnSpc>
            </a:pPr>
            <a:r>
              <a:rPr lang="vi-VN" sz="3400" b="0" i="0" dirty="0">
                <a:solidFill>
                  <a:srgbClr val="333333"/>
                </a:solidFill>
                <a:effectLst/>
                <a:latin typeface="+mj-lt"/>
              </a:rPr>
              <a:t>C. Bếp mặt trời nóng lên nhờ ánh sáng mặt trời.</a:t>
            </a:r>
          </a:p>
          <a:p>
            <a:pPr algn="l">
              <a:lnSpc>
                <a:spcPct val="150000"/>
              </a:lnSpc>
            </a:pPr>
            <a:r>
              <a:rPr lang="vi-VN" sz="3400" b="0" i="0" dirty="0">
                <a:solidFill>
                  <a:srgbClr val="333333"/>
                </a:solidFill>
                <a:effectLst/>
                <a:latin typeface="+mj-lt"/>
              </a:rPr>
              <a:t>D. Ánh sáng mặt trời dùng để tạo điện năng.</a:t>
            </a:r>
          </a:p>
        </p:txBody>
      </p:sp>
      <p:sp>
        <p:nvSpPr>
          <p:cNvPr id="2" name="Oval 1">
            <a:extLst>
              <a:ext uri="{FF2B5EF4-FFF2-40B4-BE49-F238E27FC236}">
                <a16:creationId xmlns:a16="http://schemas.microsoft.com/office/drawing/2014/main" id="{E1C77FAE-826C-6C35-F70F-A742930542F9}"/>
              </a:ext>
            </a:extLst>
          </p:cNvPr>
          <p:cNvSpPr/>
          <p:nvPr/>
        </p:nvSpPr>
        <p:spPr>
          <a:xfrm>
            <a:off x="626868" y="2377072"/>
            <a:ext cx="473075"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3448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E8913-5ECE-7C41-EC63-3E77339B363F}"/>
              </a:ext>
            </a:extLst>
          </p:cNvPr>
          <p:cNvSpPr txBox="1"/>
          <p:nvPr/>
        </p:nvSpPr>
        <p:spPr>
          <a:xfrm>
            <a:off x="612376" y="483292"/>
            <a:ext cx="11399111" cy="5333319"/>
          </a:xfrm>
          <a:prstGeom prst="rect">
            <a:avLst/>
          </a:prstGeom>
          <a:noFill/>
        </p:spPr>
        <p:txBody>
          <a:bodyPr wrap="square">
            <a:spAutoFit/>
          </a:bodyPr>
          <a:lstStyle/>
          <a:p>
            <a:pPr algn="l">
              <a:lnSpc>
                <a:spcPct val="150000"/>
              </a:lnSpc>
            </a:pPr>
            <a:r>
              <a:rPr lang="vi-VN" sz="3300" b="1" i="0" dirty="0">
                <a:solidFill>
                  <a:srgbClr val="333333"/>
                </a:solidFill>
                <a:effectLst/>
                <a:latin typeface="+mj-lt"/>
              </a:rPr>
              <a:t>Câu </a:t>
            </a:r>
            <a:r>
              <a:rPr lang="en-US" sz="3300" b="1" i="0" dirty="0">
                <a:solidFill>
                  <a:srgbClr val="333333"/>
                </a:solidFill>
                <a:effectLst/>
                <a:latin typeface="Times New Roman" panose="02020603050405020304" pitchFamily="18" charset="0"/>
                <a:cs typeface="Times New Roman" panose="02020603050405020304" pitchFamily="18" charset="0"/>
              </a:rPr>
              <a:t>4</a:t>
            </a:r>
            <a:r>
              <a:rPr lang="vi-VN" sz="3300" b="1" i="0" dirty="0">
                <a:solidFill>
                  <a:srgbClr val="333333"/>
                </a:solidFill>
                <a:effectLst/>
                <a:latin typeface="Times New Roman" panose="02020603050405020304" pitchFamily="18" charset="0"/>
                <a:cs typeface="Times New Roman" panose="02020603050405020304" pitchFamily="18" charset="0"/>
              </a:rPr>
              <a:t>:</a:t>
            </a:r>
            <a:r>
              <a:rPr lang="vi-VN" sz="3300" b="0" i="0" dirty="0">
                <a:solidFill>
                  <a:srgbClr val="333333"/>
                </a:solidFill>
                <a:effectLst/>
                <a:latin typeface="Times New Roman" panose="02020603050405020304" pitchFamily="18" charset="0"/>
                <a:cs typeface="Times New Roman" panose="02020603050405020304" pitchFamily="18" charset="0"/>
              </a:rPr>
              <a:t> Người ta quy ước biểu diễn tia sáng bằng</a:t>
            </a:r>
          </a:p>
          <a:p>
            <a:pPr algn="l">
              <a:lnSpc>
                <a:spcPct val="150000"/>
              </a:lnSpc>
            </a:pPr>
            <a:r>
              <a:rPr lang="vi-VN" sz="3300" b="0" i="0" dirty="0">
                <a:solidFill>
                  <a:srgbClr val="333333"/>
                </a:solidFill>
                <a:effectLst/>
                <a:latin typeface="Times New Roman" panose="02020603050405020304" pitchFamily="18" charset="0"/>
                <a:cs typeface="Times New Roman" panose="02020603050405020304" pitchFamily="18" charset="0"/>
              </a:rPr>
              <a:t>A. một đường thẳng có dấu mũi tên chỉ hướng truyền của ánh sáng.</a:t>
            </a:r>
          </a:p>
          <a:p>
            <a:pPr algn="l">
              <a:lnSpc>
                <a:spcPct val="150000"/>
              </a:lnSpc>
            </a:pPr>
            <a:r>
              <a:rPr lang="vi-VN" sz="3300" b="0" i="0" dirty="0">
                <a:solidFill>
                  <a:srgbClr val="333333"/>
                </a:solidFill>
                <a:effectLst/>
                <a:latin typeface="Times New Roman" panose="02020603050405020304" pitchFamily="18" charset="0"/>
                <a:cs typeface="Times New Roman" panose="02020603050405020304" pitchFamily="18" charset="0"/>
              </a:rPr>
              <a:t>B. một đường gấp khúc có dấu mũi tên chỉ hướng truyền của ánh sáng</a:t>
            </a:r>
            <a:r>
              <a:rPr lang="vi-VN" sz="3300" b="0" i="0" dirty="0">
                <a:solidFill>
                  <a:srgbClr val="333333"/>
                </a:solidFill>
                <a:effectLst/>
                <a:latin typeface="+mj-lt"/>
              </a:rPr>
              <a:t>.</a:t>
            </a:r>
          </a:p>
          <a:p>
            <a:pPr algn="l">
              <a:lnSpc>
                <a:spcPct val="150000"/>
              </a:lnSpc>
            </a:pPr>
            <a:r>
              <a:rPr lang="vi-VN" sz="3300" b="0" i="0" dirty="0">
                <a:solidFill>
                  <a:srgbClr val="333333"/>
                </a:solidFill>
                <a:effectLst/>
                <a:latin typeface="+mj-lt"/>
              </a:rPr>
              <a:t>C. một đường cong có dấu mũi tên chỉ hướng truyền của ánh sáng.</a:t>
            </a:r>
          </a:p>
          <a:p>
            <a:pPr algn="l">
              <a:lnSpc>
                <a:spcPct val="150000"/>
              </a:lnSpc>
            </a:pPr>
            <a:r>
              <a:rPr lang="vi-VN" sz="3300" b="0" i="0" dirty="0">
                <a:solidFill>
                  <a:srgbClr val="333333"/>
                </a:solidFill>
                <a:effectLst/>
                <a:latin typeface="+mj-lt"/>
              </a:rPr>
              <a:t>D. một đường tròn có dấu mũi tên chỉ hướng truyền của ánh sáng.</a:t>
            </a:r>
          </a:p>
        </p:txBody>
      </p:sp>
      <p:sp>
        <p:nvSpPr>
          <p:cNvPr id="2" name="Oval 1">
            <a:extLst>
              <a:ext uri="{FF2B5EF4-FFF2-40B4-BE49-F238E27FC236}">
                <a16:creationId xmlns:a16="http://schemas.microsoft.com/office/drawing/2014/main" id="{7D5CD532-0F3A-B3FD-A619-3A81C1F4168C}"/>
              </a:ext>
            </a:extLst>
          </p:cNvPr>
          <p:cNvSpPr/>
          <p:nvPr/>
        </p:nvSpPr>
        <p:spPr>
          <a:xfrm>
            <a:off x="603315" y="1512642"/>
            <a:ext cx="473075"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390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F7A169-2FA8-7754-368C-A352F88E81A9}"/>
              </a:ext>
            </a:extLst>
          </p:cNvPr>
          <p:cNvSpPr>
            <a:spLocks noChangeArrowheads="1"/>
          </p:cNvSpPr>
          <p:nvPr/>
        </p:nvSpPr>
        <p:spPr bwMode="auto">
          <a:xfrm>
            <a:off x="716158" y="497150"/>
            <a:ext cx="11055632" cy="52742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400" b="1"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Câu</a:t>
            </a:r>
            <a:r>
              <a:rPr kumimoji="0" lang="en-US" altLang="en-US" sz="34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5:</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Hình</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bên</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biểu</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diễn</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một</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tia</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sáng</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truyền</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trong</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không</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khí</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mũi</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tên</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cho</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ta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biết</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kumimoji="0" lang="en-US" altLang="en-US" sz="3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tabLst/>
            </a:pP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màu</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sắc</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của</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ánh</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sáng</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tabLst/>
            </a:pP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B.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hướng</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truyền</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của</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ánh</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sáng</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tabLst/>
            </a:pP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C.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tốc</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đô</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truyền</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ánh</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sáng</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tabLst/>
            </a:pP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D.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đô</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mạnh</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yếu</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của</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ánh</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sáng</a:t>
            </a:r>
            <a:r>
              <a:rPr kumimoji="0" lang="en-US" altLang="en-US" sz="3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45127C9A-DB46-8B70-B7C5-78746C260E72}"/>
              </a:ext>
            </a:extLst>
          </p:cNvPr>
          <p:cNvGrpSpPr>
            <a:grpSpLocks/>
          </p:cNvGrpSpPr>
          <p:nvPr/>
        </p:nvGrpSpPr>
        <p:grpSpPr bwMode="auto">
          <a:xfrm>
            <a:off x="6387905" y="1774134"/>
            <a:ext cx="5087937" cy="2333625"/>
            <a:chOff x="3872592" y="3790951"/>
            <a:chExt cx="5086488" cy="2334177"/>
          </a:xfrm>
        </p:grpSpPr>
        <p:grpSp>
          <p:nvGrpSpPr>
            <p:cNvPr id="4" name="Group 8">
              <a:extLst>
                <a:ext uri="{FF2B5EF4-FFF2-40B4-BE49-F238E27FC236}">
                  <a16:creationId xmlns:a16="http://schemas.microsoft.com/office/drawing/2014/main" id="{68C3D07E-B0E2-0340-007C-4C5657127797}"/>
                </a:ext>
              </a:extLst>
            </p:cNvPr>
            <p:cNvGrpSpPr>
              <a:grpSpLocks/>
            </p:cNvGrpSpPr>
            <p:nvPr/>
          </p:nvGrpSpPr>
          <p:grpSpPr bwMode="auto">
            <a:xfrm>
              <a:off x="4244008" y="4191163"/>
              <a:ext cx="4032448" cy="1579821"/>
              <a:chOff x="4244008" y="4191163"/>
              <a:chExt cx="4032448" cy="1579821"/>
            </a:xfrm>
          </p:grpSpPr>
          <p:cxnSp>
            <p:nvCxnSpPr>
              <p:cNvPr id="7" name="Straight Arrow Connector 6">
                <a:extLst>
                  <a:ext uri="{FF2B5EF4-FFF2-40B4-BE49-F238E27FC236}">
                    <a16:creationId xmlns:a16="http://schemas.microsoft.com/office/drawing/2014/main" id="{2165C354-C553-3CE5-417C-426F9B7E1192}"/>
                  </a:ext>
                </a:extLst>
              </p:cNvPr>
              <p:cNvCxnSpPr>
                <a:cxnSpLocks/>
              </p:cNvCxnSpPr>
              <p:nvPr/>
            </p:nvCxnSpPr>
            <p:spPr>
              <a:xfrm flipV="1">
                <a:off x="4243961" y="4762731"/>
                <a:ext cx="2664653" cy="1008302"/>
              </a:xfrm>
              <a:prstGeom prst="straightConnector1">
                <a:avLst/>
              </a:prstGeom>
              <a:ln w="53975">
                <a:tailEnd type="triangle"/>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A7614D-5F0F-430C-C8B9-A81B9FD2E248}"/>
                  </a:ext>
                </a:extLst>
              </p:cNvPr>
              <p:cNvCxnSpPr>
                <a:cxnSpLocks/>
              </p:cNvCxnSpPr>
              <p:nvPr/>
            </p:nvCxnSpPr>
            <p:spPr>
              <a:xfrm flipV="1">
                <a:off x="6499155" y="4191096"/>
                <a:ext cx="1777494" cy="724071"/>
              </a:xfrm>
              <a:prstGeom prst="line">
                <a:avLst/>
              </a:prstGeom>
              <a:ln w="53975">
                <a:solidFill>
                  <a:schemeClr val="dk1">
                    <a:alpha val="99000"/>
                  </a:schemeClr>
                </a:solidFill>
              </a:ln>
            </p:spPr>
            <p:style>
              <a:lnRef idx="1">
                <a:schemeClr val="dk1"/>
              </a:lnRef>
              <a:fillRef idx="0">
                <a:schemeClr val="dk1"/>
              </a:fillRef>
              <a:effectRef idx="0">
                <a:schemeClr val="dk1"/>
              </a:effectRef>
              <a:fontRef idx="minor">
                <a:schemeClr val="tx1"/>
              </a:fontRef>
            </p:style>
          </p:cxnSp>
        </p:grpSp>
        <p:sp>
          <p:nvSpPr>
            <p:cNvPr id="5" name="TextBox 9">
              <a:extLst>
                <a:ext uri="{FF2B5EF4-FFF2-40B4-BE49-F238E27FC236}">
                  <a16:creationId xmlns:a16="http://schemas.microsoft.com/office/drawing/2014/main" id="{1D48FF96-3F34-AE71-5152-737D6F3C41E4}"/>
                </a:ext>
              </a:extLst>
            </p:cNvPr>
            <p:cNvSpPr txBox="1">
              <a:spLocks noChangeArrowheads="1"/>
            </p:cNvSpPr>
            <p:nvPr/>
          </p:nvSpPr>
          <p:spPr bwMode="auto">
            <a:xfrm>
              <a:off x="3872592" y="5478596"/>
              <a:ext cx="360040" cy="6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S</a:t>
              </a:r>
            </a:p>
          </p:txBody>
        </p:sp>
        <p:sp>
          <p:nvSpPr>
            <p:cNvPr id="6" name="TextBox 13">
              <a:extLst>
                <a:ext uri="{FF2B5EF4-FFF2-40B4-BE49-F238E27FC236}">
                  <a16:creationId xmlns:a16="http://schemas.microsoft.com/office/drawing/2014/main" id="{96023F21-C3D3-79B5-F3E9-1ED187A0370D}"/>
                </a:ext>
              </a:extLst>
            </p:cNvPr>
            <p:cNvSpPr txBox="1">
              <a:spLocks noChangeArrowheads="1"/>
            </p:cNvSpPr>
            <p:nvPr/>
          </p:nvSpPr>
          <p:spPr bwMode="auto">
            <a:xfrm>
              <a:off x="8299367" y="3790951"/>
              <a:ext cx="659713" cy="6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M</a:t>
              </a:r>
            </a:p>
          </p:txBody>
        </p:sp>
      </p:grpSp>
      <p:sp>
        <p:nvSpPr>
          <p:cNvPr id="9" name="Oval 8">
            <a:extLst>
              <a:ext uri="{FF2B5EF4-FFF2-40B4-BE49-F238E27FC236}">
                <a16:creationId xmlns:a16="http://schemas.microsoft.com/office/drawing/2014/main" id="{FA4C2747-A82D-273A-161F-A24FA82E2787}"/>
              </a:ext>
            </a:extLst>
          </p:cNvPr>
          <p:cNvSpPr/>
          <p:nvPr/>
        </p:nvSpPr>
        <p:spPr>
          <a:xfrm>
            <a:off x="629159" y="3066234"/>
            <a:ext cx="473075"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963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F9343-FFCA-A27C-0EC0-B983835F011A}"/>
              </a:ext>
            </a:extLst>
          </p:cNvPr>
          <p:cNvSpPr txBox="1"/>
          <p:nvPr/>
        </p:nvSpPr>
        <p:spPr>
          <a:xfrm>
            <a:off x="677507" y="484349"/>
            <a:ext cx="11031505" cy="4843057"/>
          </a:xfrm>
          <a:prstGeom prst="rect">
            <a:avLst/>
          </a:prstGeom>
          <a:noFill/>
        </p:spPr>
        <p:txBody>
          <a:bodyPr wrap="square">
            <a:spAutoFit/>
          </a:bodyPr>
          <a:lstStyle/>
          <a:p>
            <a:pPr algn="l">
              <a:lnSpc>
                <a:spcPct val="150000"/>
              </a:lnSpc>
            </a:pPr>
            <a:r>
              <a:rPr lang="vi-VN" sz="3500" b="1" i="0" dirty="0">
                <a:solidFill>
                  <a:srgbClr val="333333"/>
                </a:solidFill>
                <a:effectLst/>
                <a:latin typeface="+mj-lt"/>
              </a:rPr>
              <a:t>Câu </a:t>
            </a:r>
            <a:r>
              <a:rPr lang="en-US" sz="3500" b="1" dirty="0">
                <a:solidFill>
                  <a:srgbClr val="333333"/>
                </a:solidFill>
                <a:latin typeface="Times New Roman" panose="02020603050405020304" pitchFamily="18" charset="0"/>
                <a:cs typeface="Times New Roman" panose="02020603050405020304" pitchFamily="18" charset="0"/>
              </a:rPr>
              <a:t>6</a:t>
            </a:r>
            <a:r>
              <a:rPr lang="vi-VN" sz="3500" b="1" i="0" dirty="0">
                <a:solidFill>
                  <a:srgbClr val="333333"/>
                </a:solidFill>
                <a:effectLst/>
                <a:latin typeface="+mj-lt"/>
              </a:rPr>
              <a:t>:</a:t>
            </a:r>
            <a:r>
              <a:rPr lang="vi-VN" sz="3500" b="0" i="0" dirty="0">
                <a:solidFill>
                  <a:srgbClr val="333333"/>
                </a:solidFill>
                <a:effectLst/>
                <a:latin typeface="+mj-lt"/>
              </a:rPr>
              <a:t> Phát biểu nào sau đây là sai?</a:t>
            </a:r>
          </a:p>
          <a:p>
            <a:pPr algn="l">
              <a:lnSpc>
                <a:spcPct val="150000"/>
              </a:lnSpc>
            </a:pPr>
            <a:r>
              <a:rPr lang="vi-VN" sz="3500" b="0" i="0" dirty="0">
                <a:solidFill>
                  <a:srgbClr val="333333"/>
                </a:solidFill>
                <a:effectLst/>
                <a:latin typeface="+mj-lt"/>
              </a:rPr>
              <a:t>A. Mặt Trời là nguồn năng lượng ánh sáng và nguồn năng lượng nhiệt chính trên Trái Đất.</a:t>
            </a:r>
          </a:p>
          <a:p>
            <a:pPr algn="l">
              <a:lnSpc>
                <a:spcPct val="150000"/>
              </a:lnSpc>
            </a:pPr>
            <a:r>
              <a:rPr lang="vi-VN" sz="3500" b="0" i="0" dirty="0">
                <a:solidFill>
                  <a:srgbClr val="333333"/>
                </a:solidFill>
                <a:effectLst/>
                <a:latin typeface="+mj-lt"/>
              </a:rPr>
              <a:t>B. Năng lượng ánh sáng cần cho sự phát triển của thực vật.</a:t>
            </a:r>
          </a:p>
          <a:p>
            <a:pPr algn="l">
              <a:lnSpc>
                <a:spcPct val="150000"/>
              </a:lnSpc>
            </a:pPr>
            <a:r>
              <a:rPr lang="vi-VN" sz="3500" b="0" i="0" dirty="0">
                <a:solidFill>
                  <a:srgbClr val="333333"/>
                </a:solidFill>
                <a:effectLst/>
                <a:latin typeface="+mj-lt"/>
              </a:rPr>
              <a:t>C. Ánh sáng không có năng lượng vì không có tác dụng lực.</a:t>
            </a:r>
          </a:p>
          <a:p>
            <a:pPr algn="l">
              <a:lnSpc>
                <a:spcPct val="150000"/>
              </a:lnSpc>
            </a:pPr>
            <a:r>
              <a:rPr lang="vi-VN" sz="3500" b="0" i="0" dirty="0">
                <a:solidFill>
                  <a:srgbClr val="333333"/>
                </a:solidFill>
                <a:effectLst/>
                <a:latin typeface="+mj-lt"/>
              </a:rPr>
              <a:t>D. Năng lượng ánh sáng có thể chuyển thành nhiệt.</a:t>
            </a:r>
          </a:p>
        </p:txBody>
      </p:sp>
      <p:sp>
        <p:nvSpPr>
          <p:cNvPr id="2" name="Oval 1">
            <a:extLst>
              <a:ext uri="{FF2B5EF4-FFF2-40B4-BE49-F238E27FC236}">
                <a16:creationId xmlns:a16="http://schemas.microsoft.com/office/drawing/2014/main" id="{8C9584A3-F9B8-209C-E2A0-977E47BB4C21}"/>
              </a:ext>
            </a:extLst>
          </p:cNvPr>
          <p:cNvSpPr/>
          <p:nvPr/>
        </p:nvSpPr>
        <p:spPr>
          <a:xfrm>
            <a:off x="677507" y="3879542"/>
            <a:ext cx="489427" cy="52378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8762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CA33A9-D12E-89E9-9ED9-9A1EC518A5BE}"/>
              </a:ext>
            </a:extLst>
          </p:cNvPr>
          <p:cNvSpPr txBox="1"/>
          <p:nvPr/>
        </p:nvSpPr>
        <p:spPr>
          <a:xfrm>
            <a:off x="603768" y="328342"/>
            <a:ext cx="10984463" cy="4843057"/>
          </a:xfrm>
          <a:prstGeom prst="rect">
            <a:avLst/>
          </a:prstGeom>
          <a:noFill/>
        </p:spPr>
        <p:txBody>
          <a:bodyPr wrap="square">
            <a:spAutoFit/>
          </a:bodyPr>
          <a:lstStyle/>
          <a:p>
            <a:pPr algn="l">
              <a:lnSpc>
                <a:spcPct val="150000"/>
              </a:lnSpc>
            </a:pPr>
            <a:r>
              <a:rPr lang="vi-VN" sz="3500" b="1" i="0" dirty="0">
                <a:solidFill>
                  <a:srgbClr val="333333"/>
                </a:solidFill>
                <a:effectLst/>
                <a:latin typeface="+mj-lt"/>
              </a:rPr>
              <a:t>Câu </a:t>
            </a:r>
            <a:r>
              <a:rPr lang="en-US" sz="3500" b="1" dirty="0">
                <a:solidFill>
                  <a:srgbClr val="333333"/>
                </a:solidFill>
                <a:latin typeface="Times New Roman" panose="02020603050405020304" pitchFamily="18" charset="0"/>
                <a:cs typeface="Times New Roman" panose="02020603050405020304" pitchFamily="18" charset="0"/>
              </a:rPr>
              <a:t>7</a:t>
            </a:r>
            <a:r>
              <a:rPr lang="vi-VN" sz="3500" b="1" i="0" dirty="0">
                <a:solidFill>
                  <a:srgbClr val="333333"/>
                </a:solidFill>
                <a:effectLst/>
                <a:latin typeface="Times New Roman" panose="02020603050405020304" pitchFamily="18" charset="0"/>
                <a:cs typeface="Times New Roman" panose="02020603050405020304" pitchFamily="18" charset="0"/>
              </a:rPr>
              <a:t>:</a:t>
            </a:r>
            <a:r>
              <a:rPr lang="vi-VN" sz="3500" b="0" i="0" dirty="0">
                <a:solidFill>
                  <a:srgbClr val="333333"/>
                </a:solidFill>
                <a:effectLst/>
                <a:latin typeface="+mj-lt"/>
              </a:rPr>
              <a:t> Năng lượng ánh sáng có thể chuyển hóa thành các dạng năng lượng nào?</a:t>
            </a:r>
          </a:p>
          <a:p>
            <a:pPr algn="l">
              <a:lnSpc>
                <a:spcPct val="150000"/>
              </a:lnSpc>
            </a:pPr>
            <a:r>
              <a:rPr lang="vi-VN" sz="3500" b="0" i="0" dirty="0">
                <a:solidFill>
                  <a:srgbClr val="333333"/>
                </a:solidFill>
                <a:effectLst/>
                <a:latin typeface="+mj-lt"/>
              </a:rPr>
              <a:t>A. Điện năng.</a:t>
            </a:r>
          </a:p>
          <a:p>
            <a:pPr algn="l">
              <a:lnSpc>
                <a:spcPct val="150000"/>
              </a:lnSpc>
            </a:pPr>
            <a:r>
              <a:rPr lang="vi-VN" sz="3500" b="0" i="0" dirty="0">
                <a:solidFill>
                  <a:srgbClr val="333333"/>
                </a:solidFill>
                <a:effectLst/>
                <a:latin typeface="+mj-lt"/>
              </a:rPr>
              <a:t>B. Quang năng.</a:t>
            </a:r>
          </a:p>
          <a:p>
            <a:pPr algn="l">
              <a:lnSpc>
                <a:spcPct val="150000"/>
              </a:lnSpc>
            </a:pPr>
            <a:r>
              <a:rPr lang="vi-VN" sz="3500" b="0" i="0" dirty="0">
                <a:solidFill>
                  <a:srgbClr val="333333"/>
                </a:solidFill>
                <a:effectLst/>
                <a:latin typeface="+mj-lt"/>
              </a:rPr>
              <a:t>C. Nhiệt năng.</a:t>
            </a:r>
          </a:p>
          <a:p>
            <a:pPr algn="l">
              <a:lnSpc>
                <a:spcPct val="150000"/>
              </a:lnSpc>
            </a:pPr>
            <a:r>
              <a:rPr lang="vi-VN" sz="3500" b="0" i="0" dirty="0">
                <a:solidFill>
                  <a:srgbClr val="333333"/>
                </a:solidFill>
                <a:effectLst/>
                <a:latin typeface="+mj-lt"/>
              </a:rPr>
              <a:t>D. Tất cả đều đúng.</a:t>
            </a:r>
          </a:p>
        </p:txBody>
      </p:sp>
      <p:sp>
        <p:nvSpPr>
          <p:cNvPr id="2" name="Oval 1">
            <a:extLst>
              <a:ext uri="{FF2B5EF4-FFF2-40B4-BE49-F238E27FC236}">
                <a16:creationId xmlns:a16="http://schemas.microsoft.com/office/drawing/2014/main" id="{B47419D6-3A3A-CBDB-E9CF-4C0866081A71}"/>
              </a:ext>
            </a:extLst>
          </p:cNvPr>
          <p:cNvSpPr/>
          <p:nvPr/>
        </p:nvSpPr>
        <p:spPr>
          <a:xfrm>
            <a:off x="603768" y="4580877"/>
            <a:ext cx="473075" cy="4949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6380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099D7-4D7C-D93C-614C-8305A80C5AE2}"/>
              </a:ext>
            </a:extLst>
          </p:cNvPr>
          <p:cNvSpPr txBox="1"/>
          <p:nvPr/>
        </p:nvSpPr>
        <p:spPr>
          <a:xfrm>
            <a:off x="392006" y="1187"/>
            <a:ext cx="11407987" cy="6241837"/>
          </a:xfrm>
          <a:prstGeom prst="rect">
            <a:avLst/>
          </a:prstGeom>
          <a:noFill/>
        </p:spPr>
        <p:txBody>
          <a:bodyPr wrap="square">
            <a:spAutoFit/>
          </a:bodyPr>
          <a:lstStyle/>
          <a:p>
            <a:pPr algn="l">
              <a:lnSpc>
                <a:spcPct val="150000"/>
              </a:lnSpc>
            </a:pPr>
            <a:r>
              <a:rPr lang="vi-VN" sz="3000" b="1" i="0" dirty="0">
                <a:solidFill>
                  <a:srgbClr val="333333"/>
                </a:solidFill>
                <a:effectLst/>
                <a:latin typeface="+mj-lt"/>
              </a:rPr>
              <a:t>Câu </a:t>
            </a:r>
            <a:r>
              <a:rPr lang="en-US" sz="3000" b="1" dirty="0">
                <a:solidFill>
                  <a:srgbClr val="333333"/>
                </a:solidFill>
                <a:latin typeface="Times New Roman" panose="02020603050405020304" pitchFamily="18" charset="0"/>
                <a:cs typeface="Times New Roman" panose="02020603050405020304" pitchFamily="18" charset="0"/>
              </a:rPr>
              <a:t>8</a:t>
            </a:r>
            <a:r>
              <a:rPr lang="vi-VN" sz="3000" b="1" i="0" dirty="0">
                <a:solidFill>
                  <a:srgbClr val="333333"/>
                </a:solidFill>
                <a:effectLst/>
                <a:latin typeface="+mj-lt"/>
              </a:rPr>
              <a:t>:</a:t>
            </a:r>
            <a:r>
              <a:rPr lang="vi-VN" sz="3000" b="0" i="0" dirty="0">
                <a:solidFill>
                  <a:srgbClr val="333333"/>
                </a:solidFill>
                <a:effectLst/>
                <a:latin typeface="+mj-lt"/>
              </a:rPr>
              <a:t> Chọn đáp án sai.</a:t>
            </a:r>
          </a:p>
          <a:p>
            <a:pPr algn="l">
              <a:lnSpc>
                <a:spcPct val="150000"/>
              </a:lnSpc>
            </a:pPr>
            <a:r>
              <a:rPr lang="vi-VN" sz="3000" b="0" i="0" dirty="0">
                <a:solidFill>
                  <a:srgbClr val="333333"/>
                </a:solidFill>
                <a:effectLst/>
                <a:latin typeface="+mj-lt"/>
              </a:rPr>
              <a:t>A. Quy ước biểu diễn đường truyền của ánh sáng bằng một đoạn thẳng gọi là tia sáng.</a:t>
            </a:r>
          </a:p>
          <a:p>
            <a:pPr algn="l">
              <a:lnSpc>
                <a:spcPct val="150000"/>
              </a:lnSpc>
            </a:pPr>
            <a:r>
              <a:rPr lang="vi-VN" sz="3000" b="0" i="0" dirty="0">
                <a:solidFill>
                  <a:srgbClr val="333333"/>
                </a:solidFill>
                <a:effectLst/>
                <a:latin typeface="+mj-lt"/>
              </a:rPr>
              <a:t>B. Có 3 loại chùm sáng: chùm sáng song song, chùm sáng hội tụ, chùm sáng phân kỳ.</a:t>
            </a:r>
          </a:p>
          <a:p>
            <a:pPr algn="l">
              <a:lnSpc>
                <a:spcPct val="150000"/>
              </a:lnSpc>
            </a:pPr>
            <a:r>
              <a:rPr lang="vi-VN" sz="3000" b="0" i="0" dirty="0">
                <a:solidFill>
                  <a:srgbClr val="333333"/>
                </a:solidFill>
                <a:effectLst/>
                <a:latin typeface="+mj-lt"/>
              </a:rPr>
              <a:t>C. Quy ước vẽ chùm sáng bằng hai đoạn thẳng giới hạn chùm sáng, có mũi tên chỉ đường truyền của ánh sáng.</a:t>
            </a:r>
          </a:p>
          <a:p>
            <a:pPr algn="l">
              <a:lnSpc>
                <a:spcPct val="150000"/>
              </a:lnSpc>
            </a:pPr>
            <a:r>
              <a:rPr lang="vi-VN" sz="3000" b="0" i="0" dirty="0">
                <a:solidFill>
                  <a:srgbClr val="333333"/>
                </a:solidFill>
                <a:effectLst/>
                <a:latin typeface="+mj-lt"/>
              </a:rPr>
              <a:t>D. Ánh sáng phát ra từ nguồn sáng và truyền trong không gian thành những chùm sáng.</a:t>
            </a:r>
          </a:p>
        </p:txBody>
      </p:sp>
      <p:sp>
        <p:nvSpPr>
          <p:cNvPr id="2" name="Oval 1">
            <a:extLst>
              <a:ext uri="{FF2B5EF4-FFF2-40B4-BE49-F238E27FC236}">
                <a16:creationId xmlns:a16="http://schemas.microsoft.com/office/drawing/2014/main" id="{E0A75A20-E4B2-B028-FFC6-CC2FE2FD262B}"/>
              </a:ext>
            </a:extLst>
          </p:cNvPr>
          <p:cNvSpPr/>
          <p:nvPr/>
        </p:nvSpPr>
        <p:spPr>
          <a:xfrm>
            <a:off x="392006" y="962226"/>
            <a:ext cx="473075"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9279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9267D-54A8-9EEF-DDCE-7E550A5AB8E7}"/>
              </a:ext>
            </a:extLst>
          </p:cNvPr>
          <p:cNvSpPr txBox="1"/>
          <p:nvPr/>
        </p:nvSpPr>
        <p:spPr>
          <a:xfrm>
            <a:off x="940059" y="853665"/>
            <a:ext cx="10835173" cy="3323987"/>
          </a:xfrm>
          <a:prstGeom prst="rect">
            <a:avLst/>
          </a:prstGeom>
          <a:noFill/>
        </p:spPr>
        <p:txBody>
          <a:bodyPr wrap="square">
            <a:spAutoFit/>
          </a:bodyPr>
          <a:lstStyle/>
          <a:p>
            <a:pPr algn="l"/>
            <a:r>
              <a:rPr lang="en-US" sz="3500" b="0" i="0" dirty="0" err="1">
                <a:solidFill>
                  <a:srgbClr val="212529"/>
                </a:solidFill>
                <a:effectLst/>
                <a:latin typeface="Times New Roman" panose="02020603050405020304" pitchFamily="18" charset="0"/>
                <a:cs typeface="Times New Roman" panose="02020603050405020304" pitchFamily="18" charset="0"/>
              </a:rPr>
              <a:t>Câu</a:t>
            </a:r>
            <a:r>
              <a:rPr lang="en-US" sz="3500" b="0" i="0" dirty="0">
                <a:solidFill>
                  <a:srgbClr val="212529"/>
                </a:solidFill>
                <a:effectLst/>
                <a:latin typeface="Times New Roman" panose="02020603050405020304" pitchFamily="18" charset="0"/>
                <a:cs typeface="Times New Roman" panose="02020603050405020304" pitchFamily="18" charset="0"/>
              </a:rPr>
              <a:t> 9: </a:t>
            </a:r>
            <a:r>
              <a:rPr lang="vi-VN" sz="3500" b="0" i="0" dirty="0">
                <a:solidFill>
                  <a:srgbClr val="212529"/>
                </a:solidFill>
                <a:effectLst/>
                <a:latin typeface="Times New Roman" panose="02020603050405020304" pitchFamily="18" charset="0"/>
                <a:cs typeface="Times New Roman" panose="02020603050405020304" pitchFamily="18" charset="0"/>
              </a:rPr>
              <a:t>Trên đường truyền của ánh sáng gặp vật cản là gỗ thì ánh sáng sẽ</a:t>
            </a:r>
          </a:p>
          <a:p>
            <a:pPr algn="l"/>
            <a:r>
              <a:rPr lang="vi-VN" sz="3500" b="0" i="0" dirty="0">
                <a:solidFill>
                  <a:srgbClr val="212529"/>
                </a:solidFill>
                <a:effectLst/>
                <a:latin typeface="Times New Roman" panose="02020603050405020304" pitchFamily="18" charset="0"/>
                <a:cs typeface="Times New Roman" panose="02020603050405020304" pitchFamily="18" charset="0"/>
              </a:rPr>
              <a:t>A. truyền xuyên qua.</a:t>
            </a:r>
          </a:p>
          <a:p>
            <a:pPr algn="l"/>
            <a:r>
              <a:rPr lang="vi-VN" sz="3500" b="0" i="0" dirty="0">
                <a:solidFill>
                  <a:srgbClr val="212529"/>
                </a:solidFill>
                <a:effectLst/>
                <a:latin typeface="Times New Roman" panose="02020603050405020304" pitchFamily="18" charset="0"/>
                <a:cs typeface="Times New Roman" panose="02020603050405020304" pitchFamily="18" charset="0"/>
              </a:rPr>
              <a:t>B. truyền theo đường cong.</a:t>
            </a:r>
          </a:p>
          <a:p>
            <a:pPr algn="l"/>
            <a:r>
              <a:rPr lang="vi-VN" sz="3500" b="0" i="0" dirty="0">
                <a:solidFill>
                  <a:srgbClr val="212529"/>
                </a:solidFill>
                <a:effectLst/>
                <a:latin typeface="Times New Roman" panose="02020603050405020304" pitchFamily="18" charset="0"/>
                <a:cs typeface="Times New Roman" panose="02020603050405020304" pitchFamily="18" charset="0"/>
              </a:rPr>
              <a:t>C. không truyền qua được.</a:t>
            </a:r>
          </a:p>
          <a:p>
            <a:pPr algn="l"/>
            <a:r>
              <a:rPr lang="vi-VN" sz="3500" b="0" i="0" dirty="0">
                <a:solidFill>
                  <a:srgbClr val="212529"/>
                </a:solidFill>
                <a:effectLst/>
                <a:latin typeface="Times New Roman" panose="02020603050405020304" pitchFamily="18" charset="0"/>
                <a:cs typeface="Times New Roman" panose="02020603050405020304" pitchFamily="18" charset="0"/>
              </a:rPr>
              <a:t>D. truyền ngược lại.</a:t>
            </a:r>
          </a:p>
        </p:txBody>
      </p:sp>
      <p:sp>
        <p:nvSpPr>
          <p:cNvPr id="2" name="Oval 1">
            <a:extLst>
              <a:ext uri="{FF2B5EF4-FFF2-40B4-BE49-F238E27FC236}">
                <a16:creationId xmlns:a16="http://schemas.microsoft.com/office/drawing/2014/main" id="{DBA653D3-E81E-7276-D95A-FDF1BE69652F}"/>
              </a:ext>
            </a:extLst>
          </p:cNvPr>
          <p:cNvSpPr/>
          <p:nvPr/>
        </p:nvSpPr>
        <p:spPr>
          <a:xfrm>
            <a:off x="940059" y="3034866"/>
            <a:ext cx="473075"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215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DF62F8FF-283A-DD1E-D4EA-077935715B45}"/>
              </a:ext>
            </a:extLst>
          </p:cNvPr>
          <p:cNvSpPr/>
          <p:nvPr/>
        </p:nvSpPr>
        <p:spPr>
          <a:xfrm>
            <a:off x="1755776" y="207963"/>
            <a:ext cx="8620125" cy="194945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rgbClr val="002060"/>
                </a:solidFill>
                <a:latin typeface="Times New Roman" panose="02020603050405020304" pitchFamily="18" charset="0"/>
                <a:cs typeface="Times New Roman" panose="02020603050405020304" pitchFamily="18" charset="0"/>
              </a:rPr>
              <a:t>Ô </a:t>
            </a:r>
            <a:r>
              <a:rPr lang="en-US" sz="3600" dirty="0" err="1">
                <a:solidFill>
                  <a:srgbClr val="002060"/>
                </a:solidFill>
                <a:latin typeface="Times New Roman" panose="02020603050405020304" pitchFamily="18" charset="0"/>
                <a:cs typeface="Times New Roman" panose="02020603050405020304" pitchFamily="18" charset="0"/>
              </a:rPr>
              <a:t>số</a:t>
            </a:r>
            <a:r>
              <a:rPr lang="en-US" sz="3600" dirty="0">
                <a:solidFill>
                  <a:srgbClr val="002060"/>
                </a:solidFill>
                <a:latin typeface="Times New Roman" panose="02020603050405020304" pitchFamily="18" charset="0"/>
                <a:cs typeface="Times New Roman" panose="02020603050405020304" pitchFamily="18" charset="0"/>
              </a:rPr>
              <a:t> 3 : </a:t>
            </a:r>
            <a:r>
              <a:rPr lang="en-US" sz="3600" dirty="0" err="1">
                <a:solidFill>
                  <a:srgbClr val="002060"/>
                </a:solidFill>
                <a:latin typeface="Times New Roman" panose="02020603050405020304" pitchFamily="18" charset="0"/>
                <a:cs typeface="Times New Roman" panose="02020603050405020304" pitchFamily="18" charset="0"/>
              </a:rPr>
              <a:t>Đặc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điểm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vật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phản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xạ</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âm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tốt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vật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phản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xạ</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âm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kém</a:t>
            </a:r>
            <a:r>
              <a:rPr lang="en-US" sz="3600" dirty="0">
                <a:solidFill>
                  <a:srgbClr val="002060"/>
                </a:solidFill>
                <a:latin typeface="Times New Roman" panose="02020603050405020304" pitchFamily="18" charset="0"/>
                <a:cs typeface="Times New Roman" panose="02020603050405020304" pitchFamily="18" charset="0"/>
              </a:rPr>
              <a:t>? VD</a:t>
            </a:r>
          </a:p>
        </p:txBody>
      </p:sp>
      <p:sp>
        <p:nvSpPr>
          <p:cNvPr id="5" name="Snip Diagonal Corner Rectangle 4">
            <a:extLst>
              <a:ext uri="{FF2B5EF4-FFF2-40B4-BE49-F238E27FC236}">
                <a16:creationId xmlns:a16="http://schemas.microsoft.com/office/drawing/2014/main" id="{4761AA70-5A19-6D12-DB3F-A41EC2B778B0}"/>
              </a:ext>
            </a:extLst>
          </p:cNvPr>
          <p:cNvSpPr/>
          <p:nvPr/>
        </p:nvSpPr>
        <p:spPr>
          <a:xfrm>
            <a:off x="1755775" y="2743200"/>
            <a:ext cx="8699500" cy="293370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Vật</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cứng</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phẳng</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nhẵn</a:t>
            </a:r>
            <a:r>
              <a:rPr lang="en-US" altLang="en-US" sz="3600" dirty="0">
                <a:solidFill>
                  <a:schemeClr val="bg1"/>
                </a:solidFill>
                <a:latin typeface="Times New Roman" panose="02020603050405020304" pitchFamily="18" charset="0"/>
                <a:cs typeface="Times New Roman" panose="02020603050405020304" pitchFamily="18" charset="0"/>
              </a:rPr>
              <a:t> : </a:t>
            </a:r>
            <a:r>
              <a:rPr lang="en-US" altLang="en-US" sz="3600" dirty="0" err="1">
                <a:solidFill>
                  <a:schemeClr val="bg1"/>
                </a:solidFill>
                <a:latin typeface="Times New Roman" panose="02020603050405020304" pitchFamily="18" charset="0"/>
                <a:cs typeface="Times New Roman" panose="02020603050405020304" pitchFamily="18" charset="0"/>
              </a:rPr>
              <a:t>phản</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xạ</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âm</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tốt</a:t>
            </a:r>
            <a:r>
              <a:rPr lang="en-US" altLang="en-US" sz="3600" dirty="0">
                <a:solidFill>
                  <a:schemeClr val="bg1"/>
                </a:solidFill>
                <a:latin typeface="Times New Roman" panose="02020603050405020304" pitchFamily="18" charset="0"/>
                <a:cs typeface="Times New Roman" panose="02020603050405020304" pitchFamily="18" charset="0"/>
              </a:rPr>
              <a:t> </a:t>
            </a:r>
          </a:p>
          <a:p>
            <a:pPr>
              <a:defRPr/>
            </a:pP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hấp</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thụ</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âm</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kém</a:t>
            </a:r>
            <a:r>
              <a:rPr lang="en-US" altLang="en-US" sz="3600" dirty="0">
                <a:solidFill>
                  <a:schemeClr val="bg1"/>
                </a:solidFill>
                <a:latin typeface="Times New Roman" panose="02020603050405020304" pitchFamily="18" charset="0"/>
                <a:cs typeface="Times New Roman" panose="02020603050405020304" pitchFamily="18" charset="0"/>
              </a:rPr>
              <a:t>) </a:t>
            </a:r>
          </a:p>
          <a:p>
            <a:pPr>
              <a:defRPr/>
            </a:pP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Vật</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mềm</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xốp</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gồ</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ghề</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phản</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xạ</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âm</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kém</a:t>
            </a:r>
            <a:r>
              <a:rPr lang="en-US" altLang="en-US" sz="3600" dirty="0">
                <a:solidFill>
                  <a:schemeClr val="bg1"/>
                </a:solidFill>
                <a:latin typeface="Times New Roman" panose="02020603050405020304" pitchFamily="18" charset="0"/>
                <a:cs typeface="Times New Roman" panose="02020603050405020304" pitchFamily="18" charset="0"/>
              </a:rPr>
              <a:t> </a:t>
            </a:r>
          </a:p>
          <a:p>
            <a:pPr>
              <a:defRPr/>
            </a:pP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hấp</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thụ</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âm</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tốt</a:t>
            </a:r>
            <a:r>
              <a:rPr lang="en-US" altLang="en-US" sz="3600" dirty="0">
                <a:solidFill>
                  <a:schemeClr val="bg1"/>
                </a:solidFill>
                <a:latin typeface="Times New Roman" panose="02020603050405020304" pitchFamily="18" charset="0"/>
                <a:cs typeface="Times New Roman" panose="02020603050405020304" pitchFamily="18" charset="0"/>
              </a:rPr>
              <a:t>) </a:t>
            </a:r>
            <a:endParaRPr lang="en-US" altLang="en-US" sz="3600" i="1" dirty="0">
              <a:solidFill>
                <a:schemeClr val="bg1"/>
              </a:solidFill>
              <a:latin typeface="Times New Roman" panose="02020603050405020304" pitchFamily="18" charset="0"/>
              <a:cs typeface="Times New Roman" panose="02020603050405020304" pitchFamily="18" charset="0"/>
            </a:endParaRPr>
          </a:p>
          <a:p>
            <a:pPr>
              <a:defRPr/>
            </a:pP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6" name="Pentagon 5">
            <a:hlinkClick r:id="rId2" action="ppaction://hlinksldjump"/>
            <a:extLst>
              <a:ext uri="{FF2B5EF4-FFF2-40B4-BE49-F238E27FC236}">
                <a16:creationId xmlns:a16="http://schemas.microsoft.com/office/drawing/2014/main" id="{86A0572B-14AA-19F2-661B-2EF6A8656142}"/>
              </a:ext>
            </a:extLst>
          </p:cNvPr>
          <p:cNvSpPr/>
          <p:nvPr/>
        </p:nvSpPr>
        <p:spPr>
          <a:xfrm flipH="1">
            <a:off x="8763000" y="5962650"/>
            <a:ext cx="1612900" cy="755650"/>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E5CEA8-4F6B-45F7-2863-4B5346A256C7}"/>
              </a:ext>
            </a:extLst>
          </p:cNvPr>
          <p:cNvSpPr txBox="1"/>
          <p:nvPr/>
        </p:nvSpPr>
        <p:spPr>
          <a:xfrm>
            <a:off x="660401" y="1013746"/>
            <a:ext cx="11086840" cy="3862596"/>
          </a:xfrm>
          <a:prstGeom prst="rect">
            <a:avLst/>
          </a:prstGeom>
          <a:noFill/>
        </p:spPr>
        <p:txBody>
          <a:bodyPr wrap="square">
            <a:spAutoFit/>
          </a:bodyPr>
          <a:lstStyle/>
          <a:p>
            <a:pPr algn="l"/>
            <a:r>
              <a:rPr lang="en-US" sz="3500" b="0" i="0" dirty="0" err="1">
                <a:solidFill>
                  <a:srgbClr val="212529"/>
                </a:solidFill>
                <a:effectLst/>
                <a:latin typeface="Times New Roman" panose="02020603050405020304" pitchFamily="18" charset="0"/>
                <a:cs typeface="Times New Roman" panose="02020603050405020304" pitchFamily="18" charset="0"/>
              </a:rPr>
              <a:t>Câu</a:t>
            </a:r>
            <a:r>
              <a:rPr lang="en-US" sz="3500" b="0" i="0" dirty="0">
                <a:solidFill>
                  <a:srgbClr val="212529"/>
                </a:solidFill>
                <a:effectLst/>
                <a:latin typeface="Times New Roman" panose="02020603050405020304" pitchFamily="18" charset="0"/>
                <a:cs typeface="Times New Roman" panose="02020603050405020304" pitchFamily="18" charset="0"/>
              </a:rPr>
              <a:t> 10: </a:t>
            </a:r>
            <a:r>
              <a:rPr lang="en-US" sz="3500" b="0" i="0" dirty="0" err="1">
                <a:solidFill>
                  <a:srgbClr val="212529"/>
                </a:solidFill>
                <a:effectLst/>
                <a:latin typeface="Times New Roman" panose="02020603050405020304" pitchFamily="18" charset="0"/>
                <a:cs typeface="Times New Roman" panose="02020603050405020304" pitchFamily="18" charset="0"/>
              </a:rPr>
              <a:t>Điền</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từ</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thích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hợp</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vào</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chỗ</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trống</a:t>
            </a:r>
            <a:r>
              <a:rPr lang="en-US" sz="3500" b="0" i="0" dirty="0">
                <a:solidFill>
                  <a:srgbClr val="212529"/>
                </a:solidFill>
                <a:effectLst/>
                <a:latin typeface="Times New Roman" panose="02020603050405020304" pitchFamily="18" charset="0"/>
                <a:cs typeface="Times New Roman" panose="02020603050405020304" pitchFamily="18" charset="0"/>
              </a:rPr>
              <a:t> “…” </a:t>
            </a:r>
            <a:r>
              <a:rPr lang="en-US" sz="3500" b="0" i="0" dirty="0" err="1">
                <a:solidFill>
                  <a:srgbClr val="212529"/>
                </a:solidFill>
                <a:effectLst/>
                <a:latin typeface="Times New Roman" panose="02020603050405020304" pitchFamily="18" charset="0"/>
                <a:cs typeface="Times New Roman" panose="02020603050405020304" pitchFamily="18" charset="0"/>
              </a:rPr>
              <a:t>để</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thành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câu</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hoàn</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chỉnh</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là</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tự</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nó</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phát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ra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ánh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A. </a:t>
            </a:r>
            <a:r>
              <a:rPr lang="en-US" sz="3500" b="0" i="0" dirty="0" err="1">
                <a:solidFill>
                  <a:srgbClr val="212529"/>
                </a:solidFill>
                <a:effectLst/>
                <a:latin typeface="Times New Roman" panose="02020603050405020304" pitchFamily="18" charset="0"/>
                <a:cs typeface="Times New Roman" panose="02020603050405020304" pitchFamily="18" charset="0"/>
              </a:rPr>
              <a:t>Nguồn</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B.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C.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hắt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D. </a:t>
            </a:r>
            <a:r>
              <a:rPr lang="en-US" sz="3500" b="0" i="0" dirty="0" err="1">
                <a:solidFill>
                  <a:srgbClr val="212529"/>
                </a:solidFill>
                <a:effectLst/>
                <a:latin typeface="Times New Roman" panose="02020603050405020304" pitchFamily="18" charset="0"/>
                <a:cs typeface="Times New Roman" panose="02020603050405020304" pitchFamily="18" charset="0"/>
              </a:rPr>
              <a:t>Mọi</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bất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kì</a:t>
            </a:r>
            <a:r>
              <a:rPr lang="en-US" sz="3500" b="0" i="0" dirty="0">
                <a:solidFill>
                  <a:srgbClr val="212529"/>
                </a:solidFill>
                <a:effectLst/>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C8D48F8F-5AB8-2621-28E3-F02F97CF774D}"/>
              </a:ext>
            </a:extLst>
          </p:cNvPr>
          <p:cNvSpPr/>
          <p:nvPr/>
        </p:nvSpPr>
        <p:spPr>
          <a:xfrm>
            <a:off x="568960" y="2681519"/>
            <a:ext cx="611081"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6846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5A8D7D-F9ED-AF3E-0878-2D2DA430FC0C}"/>
              </a:ext>
            </a:extLst>
          </p:cNvPr>
          <p:cNvSpPr txBox="1"/>
          <p:nvPr/>
        </p:nvSpPr>
        <p:spPr>
          <a:xfrm>
            <a:off x="538480" y="898254"/>
            <a:ext cx="11572240" cy="2785378"/>
          </a:xfrm>
          <a:prstGeom prst="rect">
            <a:avLst/>
          </a:prstGeom>
          <a:noFill/>
        </p:spPr>
        <p:txBody>
          <a:bodyPr wrap="square">
            <a:spAutoFit/>
          </a:bodyPr>
          <a:lstStyle/>
          <a:p>
            <a:pPr algn="l"/>
            <a:r>
              <a:rPr lang="en-US" sz="3500" b="0" i="0" dirty="0" err="1">
                <a:solidFill>
                  <a:srgbClr val="212529"/>
                </a:solidFill>
                <a:effectLst/>
                <a:latin typeface="Times New Roman" panose="02020603050405020304" pitchFamily="18" charset="0"/>
                <a:cs typeface="Times New Roman" panose="02020603050405020304" pitchFamily="18" charset="0"/>
              </a:rPr>
              <a:t>Câu</a:t>
            </a:r>
            <a:r>
              <a:rPr lang="en-US" sz="3500" b="0" i="0" dirty="0">
                <a:solidFill>
                  <a:srgbClr val="212529"/>
                </a:solidFill>
                <a:effectLst/>
                <a:latin typeface="Times New Roman" panose="02020603050405020304" pitchFamily="18" charset="0"/>
                <a:cs typeface="Times New Roman" panose="02020603050405020304" pitchFamily="18" charset="0"/>
              </a:rPr>
              <a:t> 11: </a:t>
            </a:r>
            <a:r>
              <a:rPr lang="en-US" sz="3500" b="0" i="0" dirty="0" err="1">
                <a:solidFill>
                  <a:srgbClr val="212529"/>
                </a:solidFill>
                <a:effectLst/>
                <a:latin typeface="Times New Roman" panose="02020603050405020304" pitchFamily="18" charset="0"/>
                <a:cs typeface="Times New Roman" panose="02020603050405020304" pitchFamily="18" charset="0"/>
              </a:rPr>
              <a:t>Chọn</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phát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biểu</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đúng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A.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gồm</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nguồn</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và</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hắt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lại</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ánh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B. </a:t>
            </a:r>
            <a:r>
              <a:rPr lang="en-US" sz="3500" b="0" i="0" dirty="0" err="1">
                <a:solidFill>
                  <a:srgbClr val="212529"/>
                </a:solidFill>
                <a:effectLst/>
                <a:latin typeface="Times New Roman" panose="02020603050405020304" pitchFamily="18" charset="0"/>
                <a:cs typeface="Times New Roman" panose="02020603050405020304" pitchFamily="18" charset="0"/>
              </a:rPr>
              <a:t>Nguồn</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là</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tự</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nó</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phát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ra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ánh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C.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hắt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lại</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ánh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là</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không</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tự</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phát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ra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ánh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D. </a:t>
            </a:r>
            <a:r>
              <a:rPr lang="en-US" sz="3500" b="0" i="0" dirty="0" err="1">
                <a:solidFill>
                  <a:srgbClr val="212529"/>
                </a:solidFill>
                <a:effectLst/>
                <a:latin typeface="Times New Roman" panose="02020603050405020304" pitchFamily="18" charset="0"/>
                <a:cs typeface="Times New Roman" panose="02020603050405020304" pitchFamily="18" charset="0"/>
              </a:rPr>
              <a:t>Cả</a:t>
            </a:r>
            <a:r>
              <a:rPr lang="en-US" sz="3500" b="0" i="0" dirty="0">
                <a:solidFill>
                  <a:srgbClr val="212529"/>
                </a:solidFill>
                <a:effectLst/>
                <a:latin typeface="Times New Roman" panose="02020603050405020304" pitchFamily="18" charset="0"/>
                <a:cs typeface="Times New Roman" panose="02020603050405020304" pitchFamily="18" charset="0"/>
              </a:rPr>
              <a:t> A, B, C </a:t>
            </a:r>
            <a:r>
              <a:rPr lang="en-US" sz="3500" b="0" i="0" dirty="0" err="1">
                <a:solidFill>
                  <a:srgbClr val="212529"/>
                </a:solidFill>
                <a:effectLst/>
                <a:latin typeface="Times New Roman" panose="02020603050405020304" pitchFamily="18" charset="0"/>
                <a:cs typeface="Times New Roman" panose="02020603050405020304" pitchFamily="18" charset="0"/>
              </a:rPr>
              <a:t>đúng</a:t>
            </a:r>
            <a:r>
              <a:rPr lang="en-US" sz="3500" b="0" i="0" dirty="0">
                <a:solidFill>
                  <a:srgbClr val="212529"/>
                </a:solidFill>
                <a:effectLst/>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1281A09C-5992-26FC-30B1-790B17B04C01}"/>
              </a:ext>
            </a:extLst>
          </p:cNvPr>
          <p:cNvSpPr/>
          <p:nvPr/>
        </p:nvSpPr>
        <p:spPr>
          <a:xfrm>
            <a:off x="538480" y="3085462"/>
            <a:ext cx="550121"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681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A0EB97-515B-5F00-580D-238392DAE59F}"/>
              </a:ext>
            </a:extLst>
          </p:cNvPr>
          <p:cNvSpPr txBox="1"/>
          <p:nvPr/>
        </p:nvSpPr>
        <p:spPr>
          <a:xfrm>
            <a:off x="681135" y="783770"/>
            <a:ext cx="10431624" cy="2785378"/>
          </a:xfrm>
          <a:prstGeom prst="rect">
            <a:avLst/>
          </a:prstGeom>
          <a:noFill/>
        </p:spPr>
        <p:txBody>
          <a:bodyPr wrap="square">
            <a:spAutoFit/>
          </a:bodyPr>
          <a:lstStyle/>
          <a:p>
            <a:pPr algn="l"/>
            <a:r>
              <a:rPr lang="en-US" sz="3500" b="0" i="0" dirty="0" err="1">
                <a:solidFill>
                  <a:srgbClr val="212529"/>
                </a:solidFill>
                <a:effectLst/>
                <a:latin typeface="Times New Roman" panose="02020603050405020304" pitchFamily="18" charset="0"/>
                <a:cs typeface="Times New Roman" panose="02020603050405020304" pitchFamily="18" charset="0"/>
              </a:rPr>
              <a:t>Câu</a:t>
            </a:r>
            <a:r>
              <a:rPr lang="en-US" sz="3500" b="0" i="0" dirty="0">
                <a:solidFill>
                  <a:srgbClr val="212529"/>
                </a:solidFill>
                <a:effectLst/>
                <a:latin typeface="Times New Roman" panose="02020603050405020304" pitchFamily="18" charset="0"/>
                <a:cs typeface="Times New Roman" panose="02020603050405020304" pitchFamily="18" charset="0"/>
              </a:rPr>
              <a:t> 12: </a:t>
            </a:r>
            <a:r>
              <a:rPr lang="en-US" sz="3500" b="0" i="0" dirty="0" err="1">
                <a:solidFill>
                  <a:srgbClr val="212529"/>
                </a:solidFill>
                <a:effectLst/>
                <a:latin typeface="Times New Roman" panose="02020603050405020304" pitchFamily="18" charset="0"/>
                <a:cs typeface="Times New Roman" panose="02020603050405020304" pitchFamily="18" charset="0"/>
              </a:rPr>
              <a:t>Đặc</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điểm</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của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nguồn</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là</a:t>
            </a:r>
            <a:endParaRPr lang="en-US" sz="3500" b="0" i="0" dirty="0">
              <a:solidFill>
                <a:srgbClr val="212529"/>
              </a:solidFill>
              <a:effectLst/>
              <a:latin typeface="Times New Roman" panose="02020603050405020304" pitchFamily="18" charset="0"/>
              <a:cs typeface="Times New Roman" panose="02020603050405020304" pitchFamily="18" charset="0"/>
            </a:endParaRPr>
          </a:p>
          <a:p>
            <a:pPr algn="l"/>
            <a:r>
              <a:rPr lang="en-US" sz="3500" b="0" i="0" dirty="0">
                <a:solidFill>
                  <a:srgbClr val="212529"/>
                </a:solidFill>
                <a:effectLst/>
                <a:latin typeface="Times New Roman" panose="02020603050405020304" pitchFamily="18" charset="0"/>
                <a:cs typeface="Times New Roman" panose="02020603050405020304" pitchFamily="18" charset="0"/>
              </a:rPr>
              <a:t>A. </a:t>
            </a:r>
            <a:r>
              <a:rPr lang="en-US" sz="3500" b="0" i="0" dirty="0" err="1">
                <a:solidFill>
                  <a:srgbClr val="212529"/>
                </a:solidFill>
                <a:effectLst/>
                <a:latin typeface="Times New Roman" panose="02020603050405020304" pitchFamily="18" charset="0"/>
                <a:cs typeface="Times New Roman" panose="02020603050405020304" pitchFamily="18" charset="0"/>
              </a:rPr>
              <a:t>phát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ra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ánh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và</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tỏa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nhiệt</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B. </a:t>
            </a:r>
            <a:r>
              <a:rPr lang="en-US" sz="3500" b="0" i="0" dirty="0" err="1">
                <a:solidFill>
                  <a:srgbClr val="212529"/>
                </a:solidFill>
                <a:effectLst/>
                <a:latin typeface="Times New Roman" panose="02020603050405020304" pitchFamily="18" charset="0"/>
                <a:cs typeface="Times New Roman" panose="02020603050405020304" pitchFamily="18" charset="0"/>
              </a:rPr>
              <a:t>chỉ</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phát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ra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ánh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C. </a:t>
            </a:r>
            <a:r>
              <a:rPr lang="en-US" sz="3500" b="0" i="0" dirty="0" err="1">
                <a:solidFill>
                  <a:srgbClr val="212529"/>
                </a:solidFill>
                <a:effectLst/>
                <a:latin typeface="Times New Roman" panose="02020603050405020304" pitchFamily="18" charset="0"/>
                <a:cs typeface="Times New Roman" panose="02020603050405020304" pitchFamily="18" charset="0"/>
              </a:rPr>
              <a:t>chỉ</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tỏa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nhiệt</a:t>
            </a:r>
            <a:r>
              <a:rPr lang="en-US" sz="3500" b="0" i="0" dirty="0">
                <a:solidFill>
                  <a:srgbClr val="212529"/>
                </a:solidFill>
                <a:effectLst/>
                <a:latin typeface="Times New Roman" panose="02020603050405020304" pitchFamily="18" charset="0"/>
                <a:cs typeface="Times New Roman" panose="02020603050405020304" pitchFamily="18" charset="0"/>
              </a:rPr>
              <a:t>.</a:t>
            </a:r>
          </a:p>
          <a:p>
            <a:pPr algn="l"/>
            <a:r>
              <a:rPr lang="en-US" sz="3500" b="0" i="0" dirty="0">
                <a:solidFill>
                  <a:srgbClr val="212529"/>
                </a:solidFill>
                <a:effectLst/>
                <a:latin typeface="Times New Roman" panose="02020603050405020304" pitchFamily="18" charset="0"/>
                <a:cs typeface="Times New Roman" panose="02020603050405020304" pitchFamily="18" charset="0"/>
              </a:rPr>
              <a:t>D. </a:t>
            </a:r>
            <a:r>
              <a:rPr lang="en-US" sz="3500" b="0" i="0" dirty="0" err="1">
                <a:solidFill>
                  <a:srgbClr val="212529"/>
                </a:solidFill>
                <a:effectLst/>
                <a:latin typeface="Times New Roman" panose="02020603050405020304" pitchFamily="18" charset="0"/>
                <a:cs typeface="Times New Roman" panose="02020603050405020304" pitchFamily="18" charset="0"/>
              </a:rPr>
              <a:t>vật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không</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tự</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phát</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ra</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ánh</a:t>
            </a:r>
            <a:r>
              <a:rPr lang="en-US" sz="3500" b="0" i="0" dirty="0">
                <a:solidFill>
                  <a:srgbClr val="212529"/>
                </a:solidFill>
                <a:effectLst/>
                <a:latin typeface="Times New Roman" panose="02020603050405020304" pitchFamily="18" charset="0"/>
                <a:cs typeface="Times New Roman" panose="02020603050405020304" pitchFamily="18" charset="0"/>
              </a:rPr>
              <a:t> </a:t>
            </a:r>
            <a:r>
              <a:rPr lang="en-US" sz="3500" b="0" i="0" dirty="0" err="1">
                <a:solidFill>
                  <a:srgbClr val="212529"/>
                </a:solidFill>
                <a:effectLst/>
                <a:latin typeface="Times New Roman" panose="02020603050405020304" pitchFamily="18" charset="0"/>
                <a:cs typeface="Times New Roman" panose="02020603050405020304" pitchFamily="18" charset="0"/>
              </a:rPr>
              <a:t>sáng</a:t>
            </a:r>
            <a:r>
              <a:rPr lang="en-US" sz="3500" b="0" i="0" dirty="0">
                <a:solidFill>
                  <a:srgbClr val="212529"/>
                </a:solidFill>
                <a:effectLst/>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68FDD0FD-DEE5-8CCC-BD76-C3F20A55AE1D}"/>
              </a:ext>
            </a:extLst>
          </p:cNvPr>
          <p:cNvSpPr/>
          <p:nvPr/>
        </p:nvSpPr>
        <p:spPr>
          <a:xfrm>
            <a:off x="681135" y="1419426"/>
            <a:ext cx="550121"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100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403;p38">
            <a:extLst>
              <a:ext uri="{FF2B5EF4-FFF2-40B4-BE49-F238E27FC236}">
                <a16:creationId xmlns:a16="http://schemas.microsoft.com/office/drawing/2014/main" id="{3D0DAF6A-1862-5BC5-D790-25A6343DD36C}"/>
              </a:ext>
            </a:extLst>
          </p:cNvPr>
          <p:cNvSpPr txBox="1">
            <a:spLocks/>
          </p:cNvSpPr>
          <p:nvPr/>
        </p:nvSpPr>
        <p:spPr>
          <a:xfrm>
            <a:off x="3694491" y="2793980"/>
            <a:ext cx="6595908" cy="1018983"/>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err="1">
                <a:solidFill>
                  <a:srgbClr val="FF0000"/>
                </a:solidFill>
                <a:latin typeface="Times New Roman" panose="02020603050405020304" pitchFamily="18" charset="0"/>
                <a:cs typeface="Times New Roman" panose="02020603050405020304" pitchFamily="18" charset="0"/>
              </a:rPr>
              <a:t>Bóng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bóng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nửa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tối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Google Shape;2396;p38">
            <a:extLst>
              <a:ext uri="{FF2B5EF4-FFF2-40B4-BE49-F238E27FC236}">
                <a16:creationId xmlns:a16="http://schemas.microsoft.com/office/drawing/2014/main" id="{507A1900-CD87-A056-5C91-EF29AD18887C}"/>
              </a:ext>
            </a:extLst>
          </p:cNvPr>
          <p:cNvSpPr/>
          <p:nvPr/>
        </p:nvSpPr>
        <p:spPr>
          <a:xfrm>
            <a:off x="2663950" y="2909648"/>
            <a:ext cx="958788" cy="7777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rgbClr val="92D050"/>
          </a:solidFill>
          <a:ln>
            <a:noFill/>
          </a:ln>
        </p:spPr>
        <p:txBody>
          <a:bodyPr spcFirstLastPara="1" wrap="square" lIns="91425" tIns="91425" rIns="91425" bIns="91425" anchor="ctr" anchorCtr="0">
            <a:noAutofit/>
          </a:bodyPr>
          <a:lstStyle/>
          <a:p>
            <a:pPr algn="ctr"/>
            <a:r>
              <a:rPr lang="en-US" sz="4400" b="1" dirty="0">
                <a:latin typeface="Times New Roman" panose="02020603050405020304" pitchFamily="18" charset="0"/>
                <a:cs typeface="Times New Roman" panose="02020603050405020304" pitchFamily="18" charset="0"/>
              </a:rPr>
              <a:t>III</a:t>
            </a:r>
            <a:endParaRPr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96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1E8F-9703-FBDE-3C27-59A8A1FE0692}"/>
              </a:ext>
            </a:extLst>
          </p:cNvPr>
          <p:cNvSpPr txBox="1"/>
          <p:nvPr/>
        </p:nvSpPr>
        <p:spPr>
          <a:xfrm>
            <a:off x="1953924" y="594307"/>
            <a:ext cx="10066441" cy="477054"/>
          </a:xfrm>
          <a:prstGeom prst="rect">
            <a:avLst/>
          </a:prstGeom>
          <a:noFill/>
        </p:spPr>
        <p:txBody>
          <a:bodyPr wrap="square" rtlCol="0">
            <a:spAutoFit/>
          </a:bodyPr>
          <a:lstStyle/>
          <a:p>
            <a:r>
              <a:rPr lang="en-US" sz="2500" b="1" dirty="0" err="1">
                <a:latin typeface="Times New Roman" panose="02020603050405020304" pitchFamily="18" charset="0"/>
                <a:ea typeface="Tahoma" panose="020B0604030504040204" pitchFamily="34" charset="0"/>
                <a:cs typeface="Times New Roman" panose="02020603050405020304" pitchFamily="18" charset="0"/>
              </a:rPr>
              <a:t>Đọc</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mục</a:t>
            </a:r>
            <a:r>
              <a:rPr lang="en-US" sz="2500" b="1" dirty="0">
                <a:latin typeface="Times New Roman" panose="02020603050405020304" pitchFamily="18" charset="0"/>
                <a:ea typeface="Tahoma" panose="020B0604030504040204" pitchFamily="34" charset="0"/>
                <a:cs typeface="Times New Roman" panose="02020603050405020304" pitchFamily="18" charset="0"/>
              </a:rPr>
              <a:t> III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trang</a:t>
            </a:r>
            <a:r>
              <a:rPr lang="en-US" sz="2500" b="1" dirty="0">
                <a:latin typeface="Times New Roman" panose="02020603050405020304" pitchFamily="18" charset="0"/>
                <a:ea typeface="Tahoma" panose="020B0604030504040204" pitchFamily="34" charset="0"/>
                <a:cs typeface="Times New Roman" panose="02020603050405020304" pitchFamily="18" charset="0"/>
              </a:rPr>
              <a:t> 67 SGK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và</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hoàn</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phần</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còn</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thiếu</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vào</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chỗ</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trống</a:t>
            </a:r>
            <a:r>
              <a:rPr lang="en-US" sz="2500" b="1"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976EA548-6FC4-9BE5-E5CF-512438D718FD}"/>
              </a:ext>
            </a:extLst>
          </p:cNvPr>
          <p:cNvPicPr>
            <a:picLocks noChangeAspect="1"/>
          </p:cNvPicPr>
          <p:nvPr/>
        </p:nvPicPr>
        <p:blipFill rotWithShape="1">
          <a:blip r:embed="rId2">
            <a:extLst>
              <a:ext uri="{28A0092B-C50C-407E-A947-70E740481C1C}">
                <a14:useLocalDpi xmlns:a14="http://schemas.microsoft.com/office/drawing/2010/main" val="0"/>
              </a:ext>
            </a:extLst>
          </a:blip>
          <a:srcRect l="62813" t="25695" r="8984" b="24444"/>
          <a:stretch/>
        </p:blipFill>
        <p:spPr>
          <a:xfrm>
            <a:off x="0" y="0"/>
            <a:ext cx="1953924" cy="1943100"/>
          </a:xfrm>
          <a:prstGeom prst="rect">
            <a:avLst/>
          </a:prstGeom>
        </p:spPr>
      </p:pic>
      <p:sp>
        <p:nvSpPr>
          <p:cNvPr id="5" name="TextBox 4">
            <a:extLst>
              <a:ext uri="{FF2B5EF4-FFF2-40B4-BE49-F238E27FC236}">
                <a16:creationId xmlns:a16="http://schemas.microsoft.com/office/drawing/2014/main" id="{51F38F6D-D252-C0FD-F02B-5B4F54B4673F}"/>
              </a:ext>
            </a:extLst>
          </p:cNvPr>
          <p:cNvSpPr txBox="1"/>
          <p:nvPr/>
        </p:nvSpPr>
        <p:spPr>
          <a:xfrm>
            <a:off x="391036" y="2353271"/>
            <a:ext cx="10759317" cy="477054"/>
          </a:xfrm>
          <a:prstGeom prst="rect">
            <a:avLst/>
          </a:prstGeom>
          <a:noFill/>
        </p:spPr>
        <p:txBody>
          <a:bodyPr wrap="square" rtlCol="0">
            <a:spAutoFit/>
          </a:bodyPr>
          <a:lstStyle/>
          <a:p>
            <a:r>
              <a:rPr lang="en-US" sz="2500"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Bóng</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tối</a:t>
            </a:r>
            <a:r>
              <a:rPr lang="en-US" sz="25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232AED76-24C1-5B4B-4D33-B8D5C8DBD1A5}"/>
              </a:ext>
            </a:extLst>
          </p:cNvPr>
          <p:cNvSpPr txBox="1"/>
          <p:nvPr/>
        </p:nvSpPr>
        <p:spPr>
          <a:xfrm>
            <a:off x="391036" y="3189352"/>
            <a:ext cx="10228463" cy="477054"/>
          </a:xfrm>
          <a:prstGeom prst="rect">
            <a:avLst/>
          </a:prstGeom>
          <a:noFill/>
        </p:spPr>
        <p:txBody>
          <a:bodyPr wrap="square" rtlCol="0">
            <a:spAutoFit/>
          </a:bodyPr>
          <a:lstStyle/>
          <a:p>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Cách</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tạo</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ra</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bóng</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tối</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D2835DDF-B99D-3702-74EC-5712252EA45B}"/>
              </a:ext>
            </a:extLst>
          </p:cNvPr>
          <p:cNvSpPr txBox="1"/>
          <p:nvPr/>
        </p:nvSpPr>
        <p:spPr>
          <a:xfrm>
            <a:off x="391036" y="3985133"/>
            <a:ext cx="9063682" cy="477054"/>
          </a:xfrm>
          <a:prstGeom prst="rect">
            <a:avLst/>
          </a:prstGeom>
          <a:noFill/>
        </p:spPr>
        <p:txBody>
          <a:bodyPr wrap="square" rtlCol="0">
            <a:spAutoFit/>
          </a:bodyPr>
          <a:lstStyle/>
          <a:p>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Bóng</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nửa</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tối</a:t>
            </a:r>
            <a:r>
              <a:rPr lang="en-US" sz="25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454E77CB-29CA-9B66-B2E0-EED5241A92E9}"/>
              </a:ext>
            </a:extLst>
          </p:cNvPr>
          <p:cNvSpPr txBox="1"/>
          <p:nvPr/>
        </p:nvSpPr>
        <p:spPr>
          <a:xfrm>
            <a:off x="391036" y="5191371"/>
            <a:ext cx="9676982" cy="477054"/>
          </a:xfrm>
          <a:prstGeom prst="rect">
            <a:avLst/>
          </a:prstGeom>
          <a:noFill/>
        </p:spPr>
        <p:txBody>
          <a:bodyPr wrap="square" rtlCol="0">
            <a:spAutoFit/>
          </a:bodyPr>
          <a:lstStyle/>
          <a:p>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Cách</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tạo</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ra</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nửa</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bóng</a:t>
            </a:r>
            <a:r>
              <a:rPr lang="en-US" sz="2500" b="1" dirty="0">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latin typeface="Times New Roman" panose="02020603050405020304" pitchFamily="18" charset="0"/>
                <a:ea typeface="Tahoma" panose="020B0604030504040204" pitchFamily="34" charset="0"/>
                <a:cs typeface="Times New Roman" panose="02020603050405020304" pitchFamily="18" charset="0"/>
              </a:rPr>
              <a:t>tối</a:t>
            </a:r>
            <a:r>
              <a:rPr lang="en-US" sz="25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BD9FE89A-95F2-8F76-58A6-145ED265C77C}"/>
              </a:ext>
            </a:extLst>
          </p:cNvPr>
          <p:cNvSpPr txBox="1"/>
          <p:nvPr/>
        </p:nvSpPr>
        <p:spPr>
          <a:xfrm>
            <a:off x="1731034" y="2114744"/>
            <a:ext cx="9598006" cy="477054"/>
          </a:xfrm>
          <a:prstGeom prst="rect">
            <a:avLst/>
          </a:prstGeom>
          <a:noFill/>
        </p:spPr>
        <p:txBody>
          <a:bodyPr wrap="square" rtlCol="0">
            <a:spAutoFit/>
          </a:bodyPr>
          <a:lstStyle/>
          <a:p>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Vùng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phía</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sau</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cản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nhận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ánh</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sáng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từ</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sáng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chiếu</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tới</a:t>
            </a:r>
            <a:endPar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94F9B5F-A2C4-2C31-0C64-EC7156A89221}"/>
              </a:ext>
            </a:extLst>
          </p:cNvPr>
          <p:cNvSpPr txBox="1"/>
          <p:nvPr/>
        </p:nvSpPr>
        <p:spPr>
          <a:xfrm>
            <a:off x="3739234" y="3047351"/>
            <a:ext cx="7899391" cy="477054"/>
          </a:xfrm>
          <a:prstGeom prst="rect">
            <a:avLst/>
          </a:prstGeom>
          <a:noFill/>
        </p:spPr>
        <p:txBody>
          <a:bodyPr wrap="square" rtlCol="0">
            <a:spAutoFit/>
          </a:bodyPr>
          <a:lstStyle/>
          <a:p>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Sử</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sáng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nhỏ</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hơn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cản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sáng</a:t>
            </a:r>
            <a:endPar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18F5DC4-1A0A-EE5C-E172-17BFA9C78900}"/>
              </a:ext>
            </a:extLst>
          </p:cNvPr>
          <p:cNvSpPr txBox="1"/>
          <p:nvPr/>
        </p:nvSpPr>
        <p:spPr>
          <a:xfrm>
            <a:off x="2555105" y="3711954"/>
            <a:ext cx="9181174" cy="1177374"/>
          </a:xfrm>
          <a:prstGeom prst="rect">
            <a:avLst/>
          </a:prstGeom>
          <a:noFill/>
        </p:spPr>
        <p:txBody>
          <a:bodyPr wrap="square" rtlCol="0">
            <a:spAutoFit/>
          </a:bodyPr>
          <a:lstStyle/>
          <a:p>
            <a:pPr>
              <a:lnSpc>
                <a:spcPct val="150000"/>
              </a:lnSpc>
            </a:pP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Vùng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phía</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sau</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cản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nhận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một</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phần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ánh</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sáng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từ</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sáng</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chiếu</a:t>
            </a:r>
            <a:r>
              <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tới</a:t>
            </a:r>
            <a:endParaRPr lang="en-US" sz="25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A4D5F70-91B6-5CEA-AE83-A5033F23B1D8}"/>
              </a:ext>
            </a:extLst>
          </p:cNvPr>
          <p:cNvSpPr txBox="1"/>
          <p:nvPr/>
        </p:nvSpPr>
        <p:spPr>
          <a:xfrm>
            <a:off x="4131157" y="5031329"/>
            <a:ext cx="6029071" cy="477054"/>
          </a:xfrm>
          <a:prstGeom prst="rect">
            <a:avLst/>
          </a:prstGeom>
          <a:noFill/>
        </p:spPr>
        <p:txBody>
          <a:bodyPr wrap="square" rtlCol="0">
            <a:spAutoFit/>
          </a:bodyPr>
          <a:lstStyle/>
          <a:p>
            <a:r>
              <a:rPr lang="en-US" sz="2500" dirty="0" err="1">
                <a:solidFill>
                  <a:srgbClr val="0070C0"/>
                </a:solidFill>
                <a:latin typeface="Times New Roman" panose="02020603050405020304" pitchFamily="18" charset="0"/>
                <a:cs typeface="Times New Roman" panose="02020603050405020304" pitchFamily="18" charset="0"/>
              </a:rPr>
              <a:t>Sử</a:t>
            </a:r>
            <a:r>
              <a:rPr lang="en-US" sz="2500" dirty="0">
                <a:solidFill>
                  <a:srgbClr val="0070C0"/>
                </a:solidFill>
                <a:latin typeface="Times New Roman" panose="02020603050405020304" pitchFamily="18" charset="0"/>
                <a:cs typeface="Times New Roman" panose="02020603050405020304" pitchFamily="18" charset="0"/>
              </a:rPr>
              <a:t> </a:t>
            </a:r>
            <a:r>
              <a:rPr lang="en-US" sz="2500" dirty="0" err="1">
                <a:solidFill>
                  <a:srgbClr val="0070C0"/>
                </a:solidFill>
                <a:latin typeface="Times New Roman" panose="02020603050405020304" pitchFamily="18" charset="0"/>
                <a:cs typeface="Times New Roman" panose="02020603050405020304" pitchFamily="18" charset="0"/>
              </a:rPr>
              <a:t>dụng</a:t>
            </a:r>
            <a:r>
              <a:rPr lang="en-US" sz="2500" dirty="0">
                <a:solidFill>
                  <a:srgbClr val="0070C0"/>
                </a:solidFill>
                <a:latin typeface="Times New Roman" panose="02020603050405020304" pitchFamily="18" charset="0"/>
                <a:cs typeface="Times New Roman" panose="02020603050405020304" pitchFamily="18" charset="0"/>
              </a:rPr>
              <a:t> </a:t>
            </a:r>
            <a:r>
              <a:rPr lang="en-US" sz="2500" dirty="0" err="1">
                <a:solidFill>
                  <a:srgbClr val="0070C0"/>
                </a:solidFill>
                <a:latin typeface="Times New Roman" panose="02020603050405020304" pitchFamily="18" charset="0"/>
                <a:cs typeface="Times New Roman" panose="02020603050405020304" pitchFamily="18" charset="0"/>
              </a:rPr>
              <a:t>nguồn</a:t>
            </a:r>
            <a:r>
              <a:rPr lang="en-US" sz="2500" dirty="0">
                <a:solidFill>
                  <a:srgbClr val="0070C0"/>
                </a:solidFill>
                <a:latin typeface="Times New Roman" panose="02020603050405020304" pitchFamily="18" charset="0"/>
                <a:cs typeface="Times New Roman" panose="02020603050405020304" pitchFamily="18" charset="0"/>
              </a:rPr>
              <a:t> </a:t>
            </a:r>
            <a:r>
              <a:rPr lang="en-US" sz="2500" dirty="0" err="1">
                <a:solidFill>
                  <a:srgbClr val="0070C0"/>
                </a:solidFill>
                <a:latin typeface="Times New Roman" panose="02020603050405020304" pitchFamily="18" charset="0"/>
                <a:cs typeface="Times New Roman" panose="02020603050405020304" pitchFamily="18" charset="0"/>
              </a:rPr>
              <a:t>sáng</a:t>
            </a:r>
            <a:r>
              <a:rPr lang="en-US" sz="2500" dirty="0">
                <a:solidFill>
                  <a:srgbClr val="0070C0"/>
                </a:solidFill>
                <a:latin typeface="Times New Roman" panose="02020603050405020304" pitchFamily="18" charset="0"/>
                <a:cs typeface="Times New Roman" panose="02020603050405020304" pitchFamily="18" charset="0"/>
              </a:rPr>
              <a:t> </a:t>
            </a:r>
            <a:r>
              <a:rPr lang="en-US" sz="2500" dirty="0" err="1">
                <a:solidFill>
                  <a:srgbClr val="0070C0"/>
                </a:solidFill>
                <a:latin typeface="Times New Roman" panose="02020603050405020304" pitchFamily="18" charset="0"/>
                <a:cs typeface="Times New Roman" panose="02020603050405020304" pitchFamily="18" charset="0"/>
              </a:rPr>
              <a:t>lớn</a:t>
            </a:r>
            <a:r>
              <a:rPr lang="en-US" sz="2500" dirty="0">
                <a:solidFill>
                  <a:srgbClr val="0070C0"/>
                </a:solidFill>
                <a:latin typeface="Times New Roman" panose="02020603050405020304" pitchFamily="18" charset="0"/>
                <a:cs typeface="Times New Roman" panose="02020603050405020304" pitchFamily="18" charset="0"/>
              </a:rPr>
              <a:t> </a:t>
            </a:r>
            <a:r>
              <a:rPr lang="en-US" sz="2500" dirty="0" err="1">
                <a:solidFill>
                  <a:srgbClr val="0070C0"/>
                </a:solidFill>
                <a:latin typeface="Times New Roman" panose="02020603050405020304" pitchFamily="18" charset="0"/>
                <a:cs typeface="Times New Roman" panose="02020603050405020304" pitchFamily="18" charset="0"/>
              </a:rPr>
              <a:t>hơn</a:t>
            </a:r>
            <a:r>
              <a:rPr lang="en-US" sz="2500" dirty="0">
                <a:solidFill>
                  <a:srgbClr val="0070C0"/>
                </a:solidFill>
                <a:latin typeface="Times New Roman" panose="02020603050405020304" pitchFamily="18" charset="0"/>
                <a:cs typeface="Times New Roman" panose="02020603050405020304" pitchFamily="18" charset="0"/>
              </a:rPr>
              <a:t> </a:t>
            </a:r>
            <a:r>
              <a:rPr lang="en-US" sz="2500" dirty="0" err="1">
                <a:solidFill>
                  <a:srgbClr val="0070C0"/>
                </a:solidFill>
                <a:latin typeface="Times New Roman" panose="02020603050405020304" pitchFamily="18" charset="0"/>
                <a:cs typeface="Times New Roman" panose="02020603050405020304" pitchFamily="18" charset="0"/>
              </a:rPr>
              <a:t>vật</a:t>
            </a:r>
            <a:r>
              <a:rPr lang="en-US" sz="2500" dirty="0">
                <a:solidFill>
                  <a:srgbClr val="0070C0"/>
                </a:solidFill>
                <a:latin typeface="Times New Roman" panose="02020603050405020304" pitchFamily="18" charset="0"/>
                <a:cs typeface="Times New Roman" panose="02020603050405020304" pitchFamily="18" charset="0"/>
              </a:rPr>
              <a:t> </a:t>
            </a:r>
            <a:r>
              <a:rPr lang="en-US" sz="2500" dirty="0" err="1">
                <a:solidFill>
                  <a:srgbClr val="0070C0"/>
                </a:solidFill>
                <a:latin typeface="Times New Roman" panose="02020603050405020304" pitchFamily="18" charset="0"/>
                <a:cs typeface="Times New Roman" panose="02020603050405020304" pitchFamily="18" charset="0"/>
              </a:rPr>
              <a:t>cản</a:t>
            </a:r>
            <a:r>
              <a:rPr lang="en-US" sz="2500" dirty="0">
                <a:solidFill>
                  <a:srgbClr val="0070C0"/>
                </a:solidFill>
                <a:latin typeface="Times New Roman" panose="02020603050405020304" pitchFamily="18" charset="0"/>
                <a:cs typeface="Times New Roman" panose="02020603050405020304" pitchFamily="18" charset="0"/>
              </a:rPr>
              <a:t> </a:t>
            </a:r>
            <a:r>
              <a:rPr lang="en-US" sz="2500" dirty="0" err="1">
                <a:solidFill>
                  <a:srgbClr val="0070C0"/>
                </a:solidFill>
                <a:latin typeface="Times New Roman" panose="02020603050405020304" pitchFamily="18" charset="0"/>
                <a:cs typeface="Times New Roman" panose="02020603050405020304" pitchFamily="18" charset="0"/>
              </a:rPr>
              <a:t>sáng</a:t>
            </a:r>
            <a:endParaRPr lang="en-US" sz="25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7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7AD4261-BFD3-39DB-52A4-2A4382E6B896}"/>
              </a:ext>
            </a:extLst>
          </p:cNvPr>
          <p:cNvPicPr>
            <a:picLocks noChangeAspect="1"/>
          </p:cNvPicPr>
          <p:nvPr/>
        </p:nvPicPr>
        <p:blipFill rotWithShape="1">
          <a:blip r:embed="rId2">
            <a:extLst>
              <a:ext uri="{28A0092B-C50C-407E-A947-70E740481C1C}">
                <a14:useLocalDpi xmlns:a14="http://schemas.microsoft.com/office/drawing/2010/main" val="0"/>
              </a:ext>
            </a:extLst>
          </a:blip>
          <a:srcRect l="50880" t="25779" r="28048" b="18197"/>
          <a:stretch/>
        </p:blipFill>
        <p:spPr bwMode="auto">
          <a:xfrm>
            <a:off x="2915920" y="477520"/>
            <a:ext cx="6106160" cy="621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hlinkClick r:id="rId3"/>
            <a:extLst>
              <a:ext uri="{FF2B5EF4-FFF2-40B4-BE49-F238E27FC236}">
                <a16:creationId xmlns:a16="http://schemas.microsoft.com/office/drawing/2014/main" id="{A7FCF4B0-9CB0-20AC-BE42-1E3298250E1D}"/>
              </a:ext>
            </a:extLst>
          </p:cNvPr>
          <p:cNvSpPr/>
          <p:nvPr/>
        </p:nvSpPr>
        <p:spPr>
          <a:xfrm>
            <a:off x="10627360" y="5748186"/>
            <a:ext cx="751840" cy="690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955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Chân trang 2"/>
          <p:cNvSpPr>
            <a:spLocks noGrp="1"/>
          </p:cNvSpPr>
          <p:nvPr>
            <p:ph type="ftr" sz="quarter" idx="11"/>
          </p:nvPr>
        </p:nvSpPr>
        <p:spPr>
          <a:xfrm>
            <a:off x="4407878" y="5619750"/>
            <a:ext cx="2672861" cy="476250"/>
          </a:xfrm>
        </p:spPr>
        <p:txBody>
          <a:bodyPr/>
          <a:lstStyle/>
          <a:p>
            <a:pPr>
              <a:defRPr/>
            </a:pPr>
            <a:r>
              <a:rPr lang="en-US"/>
              <a:t>phambayss.violet.vn</a:t>
            </a:r>
          </a:p>
        </p:txBody>
      </p:sp>
      <p:sp>
        <p:nvSpPr>
          <p:cNvPr id="5123" name="Rectangle 2"/>
          <p:cNvSpPr>
            <a:spLocks noChangeArrowheads="1"/>
          </p:cNvSpPr>
          <p:nvPr/>
        </p:nvSpPr>
        <p:spPr bwMode="auto">
          <a:xfrm>
            <a:off x="0" y="-22225"/>
            <a:ext cx="12192000" cy="6902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latin typeface=".VnTime" pitchFamily="34" charset="0"/>
            </a:endParaRPr>
          </a:p>
        </p:txBody>
      </p:sp>
      <p:sp>
        <p:nvSpPr>
          <p:cNvPr id="4" name="Freeform 3"/>
          <p:cNvSpPr/>
          <p:nvPr/>
        </p:nvSpPr>
        <p:spPr bwMode="auto">
          <a:xfrm>
            <a:off x="1769473" y="1001065"/>
            <a:ext cx="2603945" cy="2819400"/>
          </a:xfrm>
          <a:custGeom>
            <a:avLst/>
            <a:gdLst>
              <a:gd name="T0" fmla="*/ 2147483647 w 1529"/>
              <a:gd name="T1" fmla="*/ 2147483647 h 1643"/>
              <a:gd name="T2" fmla="*/ 2147483647 w 1529"/>
              <a:gd name="T3" fmla="*/ 2147483647 h 1643"/>
              <a:gd name="T4" fmla="*/ 2147483647 w 1529"/>
              <a:gd name="T5" fmla="*/ 2147483647 h 1643"/>
              <a:gd name="T6" fmla="*/ 2147483647 w 1529"/>
              <a:gd name="T7" fmla="*/ 2147483647 h 1643"/>
              <a:gd name="T8" fmla="*/ 2147483647 w 1529"/>
              <a:gd name="T9" fmla="*/ 2147483647 h 1643"/>
              <a:gd name="T10" fmla="*/ 2147483647 w 1529"/>
              <a:gd name="T11" fmla="*/ 2147483647 h 1643"/>
              <a:gd name="T12" fmla="*/ 2147483647 w 1529"/>
              <a:gd name="T13" fmla="*/ 2147483647 h 1643"/>
              <a:gd name="T14" fmla="*/ 2147483647 w 1529"/>
              <a:gd name="T15" fmla="*/ 2147483647 h 1643"/>
              <a:gd name="T16" fmla="*/ 2147483647 w 1529"/>
              <a:gd name="T17" fmla="*/ 2147483647 h 1643"/>
              <a:gd name="T18" fmla="*/ 2147483647 w 1529"/>
              <a:gd name="T19" fmla="*/ 2147483647 h 1643"/>
              <a:gd name="T20" fmla="*/ 2147483647 w 1529"/>
              <a:gd name="T21" fmla="*/ 2147483647 h 1643"/>
              <a:gd name="T22" fmla="*/ 2147483647 w 1529"/>
              <a:gd name="T23" fmla="*/ 2147483647 h 1643"/>
              <a:gd name="T24" fmla="*/ 2147483647 w 1529"/>
              <a:gd name="T25" fmla="*/ 2147483647 h 1643"/>
              <a:gd name="T26" fmla="*/ 2147483647 w 1529"/>
              <a:gd name="T27" fmla="*/ 2147483647 h 1643"/>
              <a:gd name="T28" fmla="*/ 2147483647 w 1529"/>
              <a:gd name="T29" fmla="*/ 2147483647 h 1643"/>
              <a:gd name="T30" fmla="*/ 2147483647 w 1529"/>
              <a:gd name="T31" fmla="*/ 2147483647 h 1643"/>
              <a:gd name="T32" fmla="*/ 2147483647 w 1529"/>
              <a:gd name="T33" fmla="*/ 2147483647 h 1643"/>
              <a:gd name="T34" fmla="*/ 2147483647 w 1529"/>
              <a:gd name="T35" fmla="*/ 2147483647 h 1643"/>
              <a:gd name="T36" fmla="*/ 2147483647 w 1529"/>
              <a:gd name="T37" fmla="*/ 2147483647 h 1643"/>
              <a:gd name="T38" fmla="*/ 2147483647 w 1529"/>
              <a:gd name="T39" fmla="*/ 2147483647 h 1643"/>
              <a:gd name="T40" fmla="*/ 2147483647 w 1529"/>
              <a:gd name="T41" fmla="*/ 2147483647 h 1643"/>
              <a:gd name="T42" fmla="*/ 2147483647 w 1529"/>
              <a:gd name="T43" fmla="*/ 2147483647 h 1643"/>
              <a:gd name="T44" fmla="*/ 2147483647 w 1529"/>
              <a:gd name="T45" fmla="*/ 2147483647 h 1643"/>
              <a:gd name="T46" fmla="*/ 2147483647 w 1529"/>
              <a:gd name="T47" fmla="*/ 2147483647 h 1643"/>
              <a:gd name="T48" fmla="*/ 2147483647 w 1529"/>
              <a:gd name="T49" fmla="*/ 2147483647 h 1643"/>
              <a:gd name="T50" fmla="*/ 2147483647 w 1529"/>
              <a:gd name="T51" fmla="*/ 2147483647 h 1643"/>
              <a:gd name="T52" fmla="*/ 2147483647 w 1529"/>
              <a:gd name="T53" fmla="*/ 2147483647 h 1643"/>
              <a:gd name="T54" fmla="*/ 2147483647 w 1529"/>
              <a:gd name="T55" fmla="*/ 2147483647 h 1643"/>
              <a:gd name="T56" fmla="*/ 2147483647 w 1529"/>
              <a:gd name="T57" fmla="*/ 2147483647 h 1643"/>
              <a:gd name="T58" fmla="*/ 2147483647 w 1529"/>
              <a:gd name="T59" fmla="*/ 2147483647 h 1643"/>
              <a:gd name="T60" fmla="*/ 2147483647 w 1529"/>
              <a:gd name="T61" fmla="*/ 2147483647 h 1643"/>
              <a:gd name="T62" fmla="*/ 2147483647 w 1529"/>
              <a:gd name="T63" fmla="*/ 2147483647 h 1643"/>
              <a:gd name="T64" fmla="*/ 2147483647 w 1529"/>
              <a:gd name="T65" fmla="*/ 2147483647 h 1643"/>
              <a:gd name="T66" fmla="*/ 2147483647 w 1529"/>
              <a:gd name="T67" fmla="*/ 2147483647 h 1643"/>
              <a:gd name="T68" fmla="*/ 2147483647 w 1529"/>
              <a:gd name="T69" fmla="*/ 2147483647 h 1643"/>
              <a:gd name="T70" fmla="*/ 2147483647 w 1529"/>
              <a:gd name="T71" fmla="*/ 2147483647 h 1643"/>
              <a:gd name="T72" fmla="*/ 2147483647 w 1529"/>
              <a:gd name="T73" fmla="*/ 2147483647 h 1643"/>
              <a:gd name="T74" fmla="*/ 2147483647 w 1529"/>
              <a:gd name="T75" fmla="*/ 2147483647 h 1643"/>
              <a:gd name="T76" fmla="*/ 2147483647 w 1529"/>
              <a:gd name="T77" fmla="*/ 2147483647 h 1643"/>
              <a:gd name="T78" fmla="*/ 2147483647 w 1529"/>
              <a:gd name="T79" fmla="*/ 2147483647 h 1643"/>
              <a:gd name="T80" fmla="*/ 2147483647 w 1529"/>
              <a:gd name="T81" fmla="*/ 2147483647 h 1643"/>
              <a:gd name="T82" fmla="*/ 2147483647 w 1529"/>
              <a:gd name="T83" fmla="*/ 2147483647 h 1643"/>
              <a:gd name="T84" fmla="*/ 2147483647 w 1529"/>
              <a:gd name="T85" fmla="*/ 2147483647 h 16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29"/>
              <a:gd name="T130" fmla="*/ 0 h 1643"/>
              <a:gd name="T131" fmla="*/ 1529 w 1529"/>
              <a:gd name="T132" fmla="*/ 1643 h 16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29" h="1643">
                <a:moveTo>
                  <a:pt x="914" y="212"/>
                </a:moveTo>
                <a:cubicBezTo>
                  <a:pt x="960" y="229"/>
                  <a:pt x="1001" y="221"/>
                  <a:pt x="1042" y="194"/>
                </a:cubicBezTo>
                <a:cubicBezTo>
                  <a:pt x="1058" y="147"/>
                  <a:pt x="1083" y="141"/>
                  <a:pt x="1124" y="121"/>
                </a:cubicBezTo>
                <a:cubicBezTo>
                  <a:pt x="1134" y="116"/>
                  <a:pt x="1141" y="103"/>
                  <a:pt x="1152" y="103"/>
                </a:cubicBezTo>
                <a:cubicBezTo>
                  <a:pt x="1161" y="103"/>
                  <a:pt x="1139" y="115"/>
                  <a:pt x="1133" y="121"/>
                </a:cubicBezTo>
                <a:cubicBezTo>
                  <a:pt x="1118" y="165"/>
                  <a:pt x="1112" y="196"/>
                  <a:pt x="1079" y="231"/>
                </a:cubicBezTo>
                <a:cubicBezTo>
                  <a:pt x="1082" y="240"/>
                  <a:pt x="1094" y="284"/>
                  <a:pt x="1106" y="286"/>
                </a:cubicBezTo>
                <a:cubicBezTo>
                  <a:pt x="1117" y="288"/>
                  <a:pt x="1123" y="271"/>
                  <a:pt x="1133" y="267"/>
                </a:cubicBezTo>
                <a:cubicBezTo>
                  <a:pt x="1148" y="261"/>
                  <a:pt x="1164" y="261"/>
                  <a:pt x="1179" y="258"/>
                </a:cubicBezTo>
                <a:cubicBezTo>
                  <a:pt x="1173" y="277"/>
                  <a:pt x="1154" y="293"/>
                  <a:pt x="1152" y="313"/>
                </a:cubicBezTo>
                <a:cubicBezTo>
                  <a:pt x="1138" y="442"/>
                  <a:pt x="1287" y="373"/>
                  <a:pt x="1389" y="377"/>
                </a:cubicBezTo>
                <a:cubicBezTo>
                  <a:pt x="1346" y="420"/>
                  <a:pt x="1327" y="401"/>
                  <a:pt x="1280" y="432"/>
                </a:cubicBezTo>
                <a:cubicBezTo>
                  <a:pt x="1255" y="505"/>
                  <a:pt x="1258" y="468"/>
                  <a:pt x="1271" y="542"/>
                </a:cubicBezTo>
                <a:cubicBezTo>
                  <a:pt x="1306" y="529"/>
                  <a:pt x="1319" y="540"/>
                  <a:pt x="1353" y="551"/>
                </a:cubicBezTo>
                <a:cubicBezTo>
                  <a:pt x="1330" y="558"/>
                  <a:pt x="1276" y="590"/>
                  <a:pt x="1316" y="624"/>
                </a:cubicBezTo>
                <a:cubicBezTo>
                  <a:pt x="1317" y="625"/>
                  <a:pt x="1385" y="646"/>
                  <a:pt x="1399" y="651"/>
                </a:cubicBezTo>
                <a:cubicBezTo>
                  <a:pt x="1408" y="654"/>
                  <a:pt x="1426" y="660"/>
                  <a:pt x="1426" y="660"/>
                </a:cubicBezTo>
                <a:cubicBezTo>
                  <a:pt x="1432" y="666"/>
                  <a:pt x="1450" y="673"/>
                  <a:pt x="1444" y="679"/>
                </a:cubicBezTo>
                <a:cubicBezTo>
                  <a:pt x="1430" y="693"/>
                  <a:pt x="1389" y="697"/>
                  <a:pt x="1389" y="697"/>
                </a:cubicBezTo>
                <a:cubicBezTo>
                  <a:pt x="1384" y="700"/>
                  <a:pt x="1346" y="723"/>
                  <a:pt x="1344" y="734"/>
                </a:cubicBezTo>
                <a:cubicBezTo>
                  <a:pt x="1335" y="798"/>
                  <a:pt x="1387" y="834"/>
                  <a:pt x="1417" y="880"/>
                </a:cubicBezTo>
                <a:cubicBezTo>
                  <a:pt x="1391" y="920"/>
                  <a:pt x="1377" y="910"/>
                  <a:pt x="1335" y="926"/>
                </a:cubicBezTo>
                <a:cubicBezTo>
                  <a:pt x="1395" y="946"/>
                  <a:pt x="1331" y="916"/>
                  <a:pt x="1371" y="980"/>
                </a:cubicBezTo>
                <a:cubicBezTo>
                  <a:pt x="1393" y="1014"/>
                  <a:pt x="1429" y="1011"/>
                  <a:pt x="1463" y="1017"/>
                </a:cubicBezTo>
                <a:cubicBezTo>
                  <a:pt x="1529" y="1083"/>
                  <a:pt x="1447" y="1036"/>
                  <a:pt x="1417" y="1026"/>
                </a:cubicBezTo>
                <a:cubicBezTo>
                  <a:pt x="1386" y="1029"/>
                  <a:pt x="1354" y="1024"/>
                  <a:pt x="1325" y="1035"/>
                </a:cubicBezTo>
                <a:cubicBezTo>
                  <a:pt x="1316" y="1038"/>
                  <a:pt x="1316" y="1053"/>
                  <a:pt x="1316" y="1063"/>
                </a:cubicBezTo>
                <a:cubicBezTo>
                  <a:pt x="1316" y="1152"/>
                  <a:pt x="1302" y="1138"/>
                  <a:pt x="1353" y="1154"/>
                </a:cubicBezTo>
                <a:cubicBezTo>
                  <a:pt x="1347" y="1166"/>
                  <a:pt x="1348" y="1186"/>
                  <a:pt x="1335" y="1191"/>
                </a:cubicBezTo>
                <a:cubicBezTo>
                  <a:pt x="1318" y="1197"/>
                  <a:pt x="1272" y="1179"/>
                  <a:pt x="1252" y="1172"/>
                </a:cubicBezTo>
                <a:cubicBezTo>
                  <a:pt x="1243" y="1175"/>
                  <a:pt x="1227" y="1173"/>
                  <a:pt x="1225" y="1182"/>
                </a:cubicBezTo>
                <a:cubicBezTo>
                  <a:pt x="1220" y="1206"/>
                  <a:pt x="1231" y="1231"/>
                  <a:pt x="1234" y="1255"/>
                </a:cubicBezTo>
                <a:cubicBezTo>
                  <a:pt x="1237" y="1282"/>
                  <a:pt x="1240" y="1310"/>
                  <a:pt x="1243" y="1337"/>
                </a:cubicBezTo>
                <a:cubicBezTo>
                  <a:pt x="1210" y="1359"/>
                  <a:pt x="1210" y="1374"/>
                  <a:pt x="1197" y="1410"/>
                </a:cubicBezTo>
                <a:cubicBezTo>
                  <a:pt x="1152" y="1395"/>
                  <a:pt x="1166" y="1378"/>
                  <a:pt x="1152" y="1337"/>
                </a:cubicBezTo>
                <a:cubicBezTo>
                  <a:pt x="1137" y="1340"/>
                  <a:pt x="1114" y="1333"/>
                  <a:pt x="1106" y="1346"/>
                </a:cubicBezTo>
                <a:cubicBezTo>
                  <a:pt x="1092" y="1370"/>
                  <a:pt x="1102" y="1401"/>
                  <a:pt x="1097" y="1428"/>
                </a:cubicBezTo>
                <a:cubicBezTo>
                  <a:pt x="1088" y="1476"/>
                  <a:pt x="1083" y="1477"/>
                  <a:pt x="1060" y="1511"/>
                </a:cubicBezTo>
                <a:cubicBezTo>
                  <a:pt x="1057" y="1520"/>
                  <a:pt x="1051" y="1529"/>
                  <a:pt x="1051" y="1538"/>
                </a:cubicBezTo>
                <a:cubicBezTo>
                  <a:pt x="1051" y="1578"/>
                  <a:pt x="1076" y="1609"/>
                  <a:pt x="1042" y="1556"/>
                </a:cubicBezTo>
                <a:cubicBezTo>
                  <a:pt x="1033" y="1470"/>
                  <a:pt x="1043" y="1466"/>
                  <a:pt x="969" y="1447"/>
                </a:cubicBezTo>
                <a:cubicBezTo>
                  <a:pt x="916" y="1391"/>
                  <a:pt x="940" y="1485"/>
                  <a:pt x="914" y="1502"/>
                </a:cubicBezTo>
                <a:cubicBezTo>
                  <a:pt x="896" y="1514"/>
                  <a:pt x="859" y="1538"/>
                  <a:pt x="859" y="1538"/>
                </a:cubicBezTo>
                <a:cubicBezTo>
                  <a:pt x="847" y="1576"/>
                  <a:pt x="855" y="1587"/>
                  <a:pt x="877" y="1620"/>
                </a:cubicBezTo>
                <a:cubicBezTo>
                  <a:pt x="870" y="1623"/>
                  <a:pt x="817" y="1643"/>
                  <a:pt x="813" y="1639"/>
                </a:cubicBezTo>
                <a:cubicBezTo>
                  <a:pt x="802" y="1627"/>
                  <a:pt x="836" y="1582"/>
                  <a:pt x="841" y="1575"/>
                </a:cubicBezTo>
                <a:cubicBezTo>
                  <a:pt x="831" y="1502"/>
                  <a:pt x="842" y="1475"/>
                  <a:pt x="768" y="1456"/>
                </a:cubicBezTo>
                <a:cubicBezTo>
                  <a:pt x="762" y="1474"/>
                  <a:pt x="757" y="1493"/>
                  <a:pt x="749" y="1511"/>
                </a:cubicBezTo>
                <a:cubicBezTo>
                  <a:pt x="745" y="1521"/>
                  <a:pt x="739" y="1546"/>
                  <a:pt x="731" y="1538"/>
                </a:cubicBezTo>
                <a:cubicBezTo>
                  <a:pt x="718" y="1525"/>
                  <a:pt x="727" y="1501"/>
                  <a:pt x="722" y="1483"/>
                </a:cubicBezTo>
                <a:cubicBezTo>
                  <a:pt x="718" y="1470"/>
                  <a:pt x="710" y="1459"/>
                  <a:pt x="704" y="1447"/>
                </a:cubicBezTo>
                <a:cubicBezTo>
                  <a:pt x="689" y="1450"/>
                  <a:pt x="672" y="1448"/>
                  <a:pt x="658" y="1456"/>
                </a:cubicBezTo>
                <a:cubicBezTo>
                  <a:pt x="649" y="1461"/>
                  <a:pt x="649" y="1477"/>
                  <a:pt x="640" y="1483"/>
                </a:cubicBezTo>
                <a:cubicBezTo>
                  <a:pt x="629" y="1490"/>
                  <a:pt x="615" y="1489"/>
                  <a:pt x="603" y="1492"/>
                </a:cubicBezTo>
                <a:cubicBezTo>
                  <a:pt x="579" y="1566"/>
                  <a:pt x="591" y="1467"/>
                  <a:pt x="594" y="1456"/>
                </a:cubicBezTo>
                <a:cubicBezTo>
                  <a:pt x="579" y="1366"/>
                  <a:pt x="590" y="1405"/>
                  <a:pt x="548" y="1447"/>
                </a:cubicBezTo>
                <a:cubicBezTo>
                  <a:pt x="542" y="1441"/>
                  <a:pt x="537" y="1433"/>
                  <a:pt x="530" y="1428"/>
                </a:cubicBezTo>
                <a:cubicBezTo>
                  <a:pt x="485" y="1400"/>
                  <a:pt x="431" y="1466"/>
                  <a:pt x="411" y="1502"/>
                </a:cubicBezTo>
                <a:cubicBezTo>
                  <a:pt x="404" y="1514"/>
                  <a:pt x="403" y="1529"/>
                  <a:pt x="393" y="1538"/>
                </a:cubicBezTo>
                <a:cubicBezTo>
                  <a:pt x="386" y="1545"/>
                  <a:pt x="374" y="1544"/>
                  <a:pt x="365" y="1547"/>
                </a:cubicBezTo>
                <a:cubicBezTo>
                  <a:pt x="384" y="1497"/>
                  <a:pt x="369" y="1525"/>
                  <a:pt x="429" y="1465"/>
                </a:cubicBezTo>
                <a:cubicBezTo>
                  <a:pt x="435" y="1459"/>
                  <a:pt x="448" y="1447"/>
                  <a:pt x="448" y="1447"/>
                </a:cubicBezTo>
                <a:cubicBezTo>
                  <a:pt x="467" y="1387"/>
                  <a:pt x="452" y="1343"/>
                  <a:pt x="402" y="1310"/>
                </a:cubicBezTo>
                <a:cubicBezTo>
                  <a:pt x="345" y="1338"/>
                  <a:pt x="373" y="1316"/>
                  <a:pt x="329" y="1383"/>
                </a:cubicBezTo>
                <a:cubicBezTo>
                  <a:pt x="323" y="1392"/>
                  <a:pt x="311" y="1410"/>
                  <a:pt x="311" y="1410"/>
                </a:cubicBezTo>
                <a:cubicBezTo>
                  <a:pt x="308" y="1422"/>
                  <a:pt x="311" y="1439"/>
                  <a:pt x="301" y="1447"/>
                </a:cubicBezTo>
                <a:cubicBezTo>
                  <a:pt x="287" y="1459"/>
                  <a:pt x="247" y="1465"/>
                  <a:pt x="247" y="1465"/>
                </a:cubicBezTo>
                <a:cubicBezTo>
                  <a:pt x="264" y="1439"/>
                  <a:pt x="284" y="1418"/>
                  <a:pt x="301" y="1392"/>
                </a:cubicBezTo>
                <a:cubicBezTo>
                  <a:pt x="304" y="1361"/>
                  <a:pt x="302" y="1329"/>
                  <a:pt x="311" y="1300"/>
                </a:cubicBezTo>
                <a:cubicBezTo>
                  <a:pt x="315" y="1288"/>
                  <a:pt x="331" y="1284"/>
                  <a:pt x="338" y="1273"/>
                </a:cubicBezTo>
                <a:cubicBezTo>
                  <a:pt x="343" y="1265"/>
                  <a:pt x="344" y="1255"/>
                  <a:pt x="347" y="1246"/>
                </a:cubicBezTo>
                <a:cubicBezTo>
                  <a:pt x="290" y="1206"/>
                  <a:pt x="343" y="1192"/>
                  <a:pt x="274" y="1209"/>
                </a:cubicBezTo>
                <a:cubicBezTo>
                  <a:pt x="232" y="1242"/>
                  <a:pt x="205" y="1250"/>
                  <a:pt x="173" y="1291"/>
                </a:cubicBezTo>
                <a:cubicBezTo>
                  <a:pt x="153" y="1353"/>
                  <a:pt x="181" y="1298"/>
                  <a:pt x="137" y="1310"/>
                </a:cubicBezTo>
                <a:cubicBezTo>
                  <a:pt x="122" y="1314"/>
                  <a:pt x="112" y="1328"/>
                  <a:pt x="100" y="1337"/>
                </a:cubicBezTo>
                <a:cubicBezTo>
                  <a:pt x="94" y="1346"/>
                  <a:pt x="87" y="1354"/>
                  <a:pt x="82" y="1364"/>
                </a:cubicBezTo>
                <a:cubicBezTo>
                  <a:pt x="78" y="1373"/>
                  <a:pt x="73" y="1402"/>
                  <a:pt x="73" y="1392"/>
                </a:cubicBezTo>
                <a:cubicBezTo>
                  <a:pt x="73" y="1351"/>
                  <a:pt x="97" y="1321"/>
                  <a:pt x="128" y="1300"/>
                </a:cubicBezTo>
                <a:cubicBezTo>
                  <a:pt x="148" y="1241"/>
                  <a:pt x="120" y="1299"/>
                  <a:pt x="164" y="1264"/>
                </a:cubicBezTo>
                <a:cubicBezTo>
                  <a:pt x="173" y="1257"/>
                  <a:pt x="177" y="1245"/>
                  <a:pt x="183" y="1236"/>
                </a:cubicBezTo>
                <a:cubicBezTo>
                  <a:pt x="201" y="1183"/>
                  <a:pt x="168" y="1177"/>
                  <a:pt x="201" y="1127"/>
                </a:cubicBezTo>
                <a:cubicBezTo>
                  <a:pt x="231" y="1034"/>
                  <a:pt x="134" y="1077"/>
                  <a:pt x="82" y="1090"/>
                </a:cubicBezTo>
                <a:cubicBezTo>
                  <a:pt x="73" y="1096"/>
                  <a:pt x="65" y="1113"/>
                  <a:pt x="55" y="1108"/>
                </a:cubicBezTo>
                <a:cubicBezTo>
                  <a:pt x="47" y="1104"/>
                  <a:pt x="58" y="1088"/>
                  <a:pt x="64" y="1081"/>
                </a:cubicBezTo>
                <a:cubicBezTo>
                  <a:pt x="72" y="1071"/>
                  <a:pt x="121" y="1048"/>
                  <a:pt x="128" y="1044"/>
                </a:cubicBezTo>
                <a:cubicBezTo>
                  <a:pt x="153" y="969"/>
                  <a:pt x="146" y="997"/>
                  <a:pt x="201" y="944"/>
                </a:cubicBezTo>
                <a:cubicBezTo>
                  <a:pt x="230" y="855"/>
                  <a:pt x="95" y="817"/>
                  <a:pt x="45" y="770"/>
                </a:cubicBezTo>
                <a:cubicBezTo>
                  <a:pt x="36" y="743"/>
                  <a:pt x="39" y="713"/>
                  <a:pt x="27" y="688"/>
                </a:cubicBezTo>
                <a:cubicBezTo>
                  <a:pt x="22" y="678"/>
                  <a:pt x="0" y="681"/>
                  <a:pt x="0" y="670"/>
                </a:cubicBezTo>
                <a:cubicBezTo>
                  <a:pt x="0" y="661"/>
                  <a:pt x="18" y="675"/>
                  <a:pt x="27" y="679"/>
                </a:cubicBezTo>
                <a:cubicBezTo>
                  <a:pt x="37" y="684"/>
                  <a:pt x="46" y="691"/>
                  <a:pt x="55" y="697"/>
                </a:cubicBezTo>
                <a:cubicBezTo>
                  <a:pt x="58" y="706"/>
                  <a:pt x="57" y="717"/>
                  <a:pt x="64" y="724"/>
                </a:cubicBezTo>
                <a:cubicBezTo>
                  <a:pt x="80" y="740"/>
                  <a:pt x="119" y="761"/>
                  <a:pt x="119" y="761"/>
                </a:cubicBezTo>
                <a:cubicBezTo>
                  <a:pt x="203" y="698"/>
                  <a:pt x="165" y="720"/>
                  <a:pt x="228" y="688"/>
                </a:cubicBezTo>
                <a:cubicBezTo>
                  <a:pt x="246" y="632"/>
                  <a:pt x="204" y="580"/>
                  <a:pt x="164" y="542"/>
                </a:cubicBezTo>
                <a:cubicBezTo>
                  <a:pt x="161" y="533"/>
                  <a:pt x="154" y="524"/>
                  <a:pt x="155" y="514"/>
                </a:cubicBezTo>
                <a:cubicBezTo>
                  <a:pt x="157" y="495"/>
                  <a:pt x="173" y="459"/>
                  <a:pt x="173" y="459"/>
                </a:cubicBezTo>
                <a:cubicBezTo>
                  <a:pt x="170" y="447"/>
                  <a:pt x="158" y="434"/>
                  <a:pt x="164" y="423"/>
                </a:cubicBezTo>
                <a:cubicBezTo>
                  <a:pt x="168" y="415"/>
                  <a:pt x="180" y="433"/>
                  <a:pt x="183" y="441"/>
                </a:cubicBezTo>
                <a:cubicBezTo>
                  <a:pt x="190" y="458"/>
                  <a:pt x="183" y="480"/>
                  <a:pt x="192" y="496"/>
                </a:cubicBezTo>
                <a:cubicBezTo>
                  <a:pt x="202" y="515"/>
                  <a:pt x="237" y="542"/>
                  <a:pt x="237" y="542"/>
                </a:cubicBezTo>
                <a:cubicBezTo>
                  <a:pt x="276" y="503"/>
                  <a:pt x="289" y="442"/>
                  <a:pt x="347" y="423"/>
                </a:cubicBezTo>
                <a:cubicBezTo>
                  <a:pt x="334" y="382"/>
                  <a:pt x="312" y="361"/>
                  <a:pt x="283" y="331"/>
                </a:cubicBezTo>
                <a:cubicBezTo>
                  <a:pt x="288" y="303"/>
                  <a:pt x="301" y="277"/>
                  <a:pt x="301" y="249"/>
                </a:cubicBezTo>
                <a:cubicBezTo>
                  <a:pt x="301" y="230"/>
                  <a:pt x="292" y="175"/>
                  <a:pt x="292" y="194"/>
                </a:cubicBezTo>
                <a:cubicBezTo>
                  <a:pt x="292" y="277"/>
                  <a:pt x="282" y="300"/>
                  <a:pt x="347" y="322"/>
                </a:cubicBezTo>
                <a:cubicBezTo>
                  <a:pt x="377" y="368"/>
                  <a:pt x="424" y="367"/>
                  <a:pt x="475" y="377"/>
                </a:cubicBezTo>
                <a:cubicBezTo>
                  <a:pt x="518" y="312"/>
                  <a:pt x="485" y="250"/>
                  <a:pt x="530" y="203"/>
                </a:cubicBezTo>
                <a:cubicBezTo>
                  <a:pt x="545" y="159"/>
                  <a:pt x="525" y="134"/>
                  <a:pt x="493" y="103"/>
                </a:cubicBezTo>
                <a:cubicBezTo>
                  <a:pt x="490" y="94"/>
                  <a:pt x="482" y="85"/>
                  <a:pt x="484" y="75"/>
                </a:cubicBezTo>
                <a:cubicBezTo>
                  <a:pt x="486" y="66"/>
                  <a:pt x="495" y="55"/>
                  <a:pt x="503" y="57"/>
                </a:cubicBezTo>
                <a:cubicBezTo>
                  <a:pt x="514" y="60"/>
                  <a:pt x="515" y="75"/>
                  <a:pt x="521" y="84"/>
                </a:cubicBezTo>
                <a:cubicBezTo>
                  <a:pt x="528" y="105"/>
                  <a:pt x="529" y="128"/>
                  <a:pt x="539" y="148"/>
                </a:cubicBezTo>
                <a:cubicBezTo>
                  <a:pt x="560" y="192"/>
                  <a:pt x="669" y="209"/>
                  <a:pt x="713" y="231"/>
                </a:cubicBezTo>
                <a:cubicBezTo>
                  <a:pt x="707" y="243"/>
                  <a:pt x="707" y="261"/>
                  <a:pt x="695" y="267"/>
                </a:cubicBezTo>
                <a:cubicBezTo>
                  <a:pt x="670" y="279"/>
                  <a:pt x="672" y="227"/>
                  <a:pt x="685" y="212"/>
                </a:cubicBezTo>
                <a:cubicBezTo>
                  <a:pt x="694" y="201"/>
                  <a:pt x="710" y="200"/>
                  <a:pt x="722" y="194"/>
                </a:cubicBezTo>
                <a:cubicBezTo>
                  <a:pt x="716" y="179"/>
                  <a:pt x="712" y="162"/>
                  <a:pt x="704" y="148"/>
                </a:cubicBezTo>
                <a:cubicBezTo>
                  <a:pt x="683" y="111"/>
                  <a:pt x="677" y="152"/>
                  <a:pt x="695" y="103"/>
                </a:cubicBezTo>
                <a:cubicBezTo>
                  <a:pt x="698" y="85"/>
                  <a:pt x="686" y="42"/>
                  <a:pt x="704" y="48"/>
                </a:cubicBezTo>
                <a:cubicBezTo>
                  <a:pt x="725" y="55"/>
                  <a:pt x="710" y="93"/>
                  <a:pt x="722" y="112"/>
                </a:cubicBezTo>
                <a:cubicBezTo>
                  <a:pt x="725" y="118"/>
                  <a:pt x="805" y="146"/>
                  <a:pt x="813" y="148"/>
                </a:cubicBezTo>
                <a:cubicBezTo>
                  <a:pt x="810" y="160"/>
                  <a:pt x="798" y="174"/>
                  <a:pt x="804" y="185"/>
                </a:cubicBezTo>
                <a:cubicBezTo>
                  <a:pt x="808" y="193"/>
                  <a:pt x="819" y="175"/>
                  <a:pt x="823" y="167"/>
                </a:cubicBezTo>
                <a:cubicBezTo>
                  <a:pt x="862" y="90"/>
                  <a:pt x="815" y="129"/>
                  <a:pt x="868" y="94"/>
                </a:cubicBezTo>
                <a:cubicBezTo>
                  <a:pt x="885" y="25"/>
                  <a:pt x="862" y="82"/>
                  <a:pt x="905" y="39"/>
                </a:cubicBezTo>
                <a:cubicBezTo>
                  <a:pt x="913" y="31"/>
                  <a:pt x="923" y="0"/>
                  <a:pt x="923" y="11"/>
                </a:cubicBezTo>
                <a:cubicBezTo>
                  <a:pt x="923" y="25"/>
                  <a:pt x="910" y="35"/>
                  <a:pt x="905" y="48"/>
                </a:cubicBezTo>
                <a:cubicBezTo>
                  <a:pt x="898" y="66"/>
                  <a:pt x="887" y="103"/>
                  <a:pt x="887" y="103"/>
                </a:cubicBezTo>
                <a:cubicBezTo>
                  <a:pt x="896" y="218"/>
                  <a:pt x="860" y="212"/>
                  <a:pt x="914" y="212"/>
                </a:cubicBezTo>
                <a:close/>
              </a:path>
            </a:pathLst>
          </a:custGeom>
          <a:gradFill rotWithShape="1">
            <a:gsLst>
              <a:gs pos="0">
                <a:srgbClr val="FFFF00"/>
              </a:gs>
              <a:gs pos="100000">
                <a:srgbClr val="FF6600"/>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endParaRPr lang="vi-VN"/>
          </a:p>
        </p:txBody>
      </p:sp>
      <p:sp>
        <p:nvSpPr>
          <p:cNvPr id="5125" name="Oval 4"/>
          <p:cNvSpPr>
            <a:spLocks noChangeArrowheads="1"/>
          </p:cNvSpPr>
          <p:nvPr/>
        </p:nvSpPr>
        <p:spPr bwMode="auto">
          <a:xfrm>
            <a:off x="6658708" y="969963"/>
            <a:ext cx="2743200" cy="2971800"/>
          </a:xfrm>
          <a:prstGeom prst="ellipse">
            <a:avLst/>
          </a:prstGeom>
          <a:noFill/>
          <a:ln w="9525">
            <a:solidFill>
              <a:schemeClr val="bg1"/>
            </a:solidFill>
            <a:prstDash val="dash"/>
            <a:rou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VnTime" pitchFamily="34" charset="0"/>
            </a:endParaRPr>
          </a:p>
        </p:txBody>
      </p:sp>
      <p:sp>
        <p:nvSpPr>
          <p:cNvPr id="5126" name="Oval 5"/>
          <p:cNvSpPr>
            <a:spLocks noChangeArrowheads="1"/>
          </p:cNvSpPr>
          <p:nvPr/>
        </p:nvSpPr>
        <p:spPr bwMode="auto">
          <a:xfrm>
            <a:off x="2133019" y="1489222"/>
            <a:ext cx="1934308" cy="2049462"/>
          </a:xfrm>
          <a:prstGeom prst="ellipse">
            <a:avLst/>
          </a:pr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en-US" altLang="en-US">
              <a:latin typeface=".VnTime" pitchFamily="34" charset="0"/>
            </a:endParaRPr>
          </a:p>
        </p:txBody>
      </p:sp>
      <p:grpSp>
        <p:nvGrpSpPr>
          <p:cNvPr id="3" name="Group 6"/>
          <p:cNvGrpSpPr/>
          <p:nvPr/>
        </p:nvGrpSpPr>
        <p:grpSpPr bwMode="auto">
          <a:xfrm>
            <a:off x="7713786" y="746125"/>
            <a:ext cx="422031" cy="457200"/>
            <a:chOff x="3840" y="1008"/>
            <a:chExt cx="288" cy="288"/>
          </a:xfrm>
        </p:grpSpPr>
        <p:sp>
          <p:nvSpPr>
            <p:cNvPr id="5155" name="Oval 7"/>
            <p:cNvSpPr>
              <a:spLocks noChangeArrowheads="1"/>
            </p:cNvSpPr>
            <p:nvPr/>
          </p:nvSpPr>
          <p:spPr bwMode="auto">
            <a:xfrm>
              <a:off x="3840" y="1008"/>
              <a:ext cx="288" cy="288"/>
            </a:xfrm>
            <a:prstGeom prst="ellipse">
              <a:avLst/>
            </a:prstGeom>
            <a:gradFill rotWithShape="1">
              <a:gsLst>
                <a:gs pos="0">
                  <a:srgbClr val="FFFF66"/>
                </a:gs>
                <a:gs pos="100000">
                  <a:schemeClr val="tx1"/>
                </a:gs>
              </a:gsLst>
              <a:lin ang="0" scaled="1"/>
            </a:gradFill>
            <a:ln w="9525">
              <a:solidFill>
                <a:schemeClr val="bg1"/>
              </a:solidFill>
              <a:round/>
            </a:ln>
          </p:spPr>
          <p:txBody>
            <a:bodyPr wrap="none" anchor="ctr"/>
            <a:lstStyle/>
            <a:p>
              <a:pPr eaLnBrk="1" hangingPunct="1"/>
              <a:endParaRPr lang="en-US" altLang="en-US">
                <a:latin typeface=".VnTime" pitchFamily="34" charset="0"/>
              </a:endParaRPr>
            </a:p>
          </p:txBody>
        </p:sp>
        <p:sp>
          <p:nvSpPr>
            <p:cNvPr id="5156" name="Freeform 8"/>
            <p:cNvSpPr/>
            <p:nvPr/>
          </p:nvSpPr>
          <p:spPr bwMode="auto">
            <a:xfrm>
              <a:off x="3984" y="1008"/>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288"/>
                <a:gd name="T53" fmla="*/ 144 w 144"/>
                <a:gd name="T54" fmla="*/ 288 h 2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w="9525">
              <a:solidFill>
                <a:schemeClr val="bg1"/>
              </a:solidFill>
              <a:round/>
            </a:ln>
          </p:spPr>
          <p:txBody>
            <a:bodyPr/>
            <a:lstStyle/>
            <a:p>
              <a:endParaRPr lang="vi-VN"/>
            </a:p>
          </p:txBody>
        </p:sp>
      </p:grpSp>
      <p:grpSp>
        <p:nvGrpSpPr>
          <p:cNvPr id="5" name="Group 9"/>
          <p:cNvGrpSpPr/>
          <p:nvPr/>
        </p:nvGrpSpPr>
        <p:grpSpPr bwMode="auto">
          <a:xfrm>
            <a:off x="8698524" y="1066800"/>
            <a:ext cx="422031" cy="457200"/>
            <a:chOff x="4752" y="960"/>
            <a:chExt cx="288" cy="288"/>
          </a:xfrm>
        </p:grpSpPr>
        <p:sp>
          <p:nvSpPr>
            <p:cNvPr id="5153" name="Oval 10"/>
            <p:cNvSpPr>
              <a:spLocks noChangeArrowheads="1"/>
            </p:cNvSpPr>
            <p:nvPr/>
          </p:nvSpPr>
          <p:spPr bwMode="auto">
            <a:xfrm>
              <a:off x="4752" y="960"/>
              <a:ext cx="288" cy="288"/>
            </a:xfrm>
            <a:prstGeom prst="ellipse">
              <a:avLst/>
            </a:prstGeom>
            <a:gradFill rotWithShape="1">
              <a:gsLst>
                <a:gs pos="0">
                  <a:srgbClr val="FFFF66"/>
                </a:gs>
                <a:gs pos="100000">
                  <a:schemeClr val="tx1"/>
                </a:gs>
              </a:gsLst>
              <a:lin ang="0" scaled="1"/>
            </a:gradFill>
            <a:ln w="9525">
              <a:solidFill>
                <a:schemeClr val="bg1"/>
              </a:solidFill>
              <a:round/>
            </a:ln>
          </p:spPr>
          <p:txBody>
            <a:bodyPr wrap="none" anchor="ctr"/>
            <a:lstStyle/>
            <a:p>
              <a:pPr eaLnBrk="1" hangingPunct="1"/>
              <a:endParaRPr lang="en-US" altLang="en-US">
                <a:latin typeface=".VnTime" pitchFamily="34" charset="0"/>
              </a:endParaRPr>
            </a:p>
          </p:txBody>
        </p:sp>
        <p:sp>
          <p:nvSpPr>
            <p:cNvPr id="5154" name="Freeform 11"/>
            <p:cNvSpPr/>
            <p:nvPr/>
          </p:nvSpPr>
          <p:spPr bwMode="auto">
            <a:xfrm>
              <a:off x="4896" y="960"/>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288"/>
                <a:gd name="T53" fmla="*/ 144 w 144"/>
                <a:gd name="T54" fmla="*/ 288 h 2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w="9525">
              <a:solidFill>
                <a:schemeClr val="bg1"/>
              </a:solidFill>
              <a:round/>
            </a:ln>
          </p:spPr>
          <p:txBody>
            <a:bodyPr/>
            <a:lstStyle/>
            <a:p>
              <a:endParaRPr lang="vi-VN"/>
            </a:p>
          </p:txBody>
        </p:sp>
      </p:grpSp>
      <p:grpSp>
        <p:nvGrpSpPr>
          <p:cNvPr id="5129" name="Group 12"/>
          <p:cNvGrpSpPr/>
          <p:nvPr/>
        </p:nvGrpSpPr>
        <p:grpSpPr bwMode="auto">
          <a:xfrm>
            <a:off x="7498375" y="2041528"/>
            <a:ext cx="984739" cy="957261"/>
            <a:chOff x="3984" y="1544"/>
            <a:chExt cx="864" cy="864"/>
          </a:xfrm>
        </p:grpSpPr>
        <p:sp>
          <p:nvSpPr>
            <p:cNvPr id="5151" name="Oval 13"/>
            <p:cNvSpPr>
              <a:spLocks noChangeArrowheads="1"/>
            </p:cNvSpPr>
            <p:nvPr/>
          </p:nvSpPr>
          <p:spPr bwMode="auto">
            <a:xfrm>
              <a:off x="3984" y="1544"/>
              <a:ext cx="864" cy="864"/>
            </a:xfrm>
            <a:prstGeom prst="ellipse">
              <a:avLst/>
            </a:prstGeom>
            <a:gradFill rotWithShape="1">
              <a:gsLst>
                <a:gs pos="0">
                  <a:schemeClr val="bg1"/>
                </a:gs>
                <a:gs pos="100000">
                  <a:schemeClr val="bg2"/>
                </a:gs>
              </a:gsLst>
              <a:lin ang="0" scaled="1"/>
            </a:gradFill>
            <a:ln w="9525">
              <a:solidFill>
                <a:schemeClr val="bg1"/>
              </a:solidFill>
              <a:round/>
            </a:ln>
          </p:spPr>
          <p:txBody>
            <a:bodyPr wrap="none" anchor="ctr"/>
            <a:lstStyle/>
            <a:p>
              <a:pPr eaLnBrk="1" hangingPunct="1"/>
              <a:endParaRPr lang="en-US" altLang="en-US">
                <a:latin typeface=".VnTime" pitchFamily="34" charset="0"/>
              </a:endParaRPr>
            </a:p>
          </p:txBody>
        </p:sp>
        <p:sp>
          <p:nvSpPr>
            <p:cNvPr id="5152" name="Freeform 14"/>
            <p:cNvSpPr/>
            <p:nvPr/>
          </p:nvSpPr>
          <p:spPr bwMode="auto">
            <a:xfrm>
              <a:off x="4368" y="1548"/>
              <a:ext cx="480" cy="860"/>
            </a:xfrm>
            <a:custGeom>
              <a:avLst/>
              <a:gdLst>
                <a:gd name="T0" fmla="*/ 0 w 480"/>
                <a:gd name="T1" fmla="*/ 0 h 860"/>
                <a:gd name="T2" fmla="*/ 92 w 480"/>
                <a:gd name="T3" fmla="*/ 72 h 860"/>
                <a:gd name="T4" fmla="*/ 164 w 480"/>
                <a:gd name="T5" fmla="*/ 168 h 860"/>
                <a:gd name="T6" fmla="*/ 220 w 480"/>
                <a:gd name="T7" fmla="*/ 292 h 860"/>
                <a:gd name="T8" fmla="*/ 240 w 480"/>
                <a:gd name="T9" fmla="*/ 416 h 860"/>
                <a:gd name="T10" fmla="*/ 224 w 480"/>
                <a:gd name="T11" fmla="*/ 556 h 860"/>
                <a:gd name="T12" fmla="*/ 200 w 480"/>
                <a:gd name="T13" fmla="*/ 644 h 860"/>
                <a:gd name="T14" fmla="*/ 152 w 480"/>
                <a:gd name="T15" fmla="*/ 728 h 860"/>
                <a:gd name="T16" fmla="*/ 84 w 480"/>
                <a:gd name="T17" fmla="*/ 804 h 860"/>
                <a:gd name="T18" fmla="*/ 4 w 480"/>
                <a:gd name="T19" fmla="*/ 860 h 860"/>
                <a:gd name="T20" fmla="*/ 64 w 480"/>
                <a:gd name="T21" fmla="*/ 860 h 860"/>
                <a:gd name="T22" fmla="*/ 124 w 480"/>
                <a:gd name="T23" fmla="*/ 852 h 860"/>
                <a:gd name="T24" fmla="*/ 208 w 480"/>
                <a:gd name="T25" fmla="*/ 832 h 860"/>
                <a:gd name="T26" fmla="*/ 304 w 480"/>
                <a:gd name="T27" fmla="*/ 776 h 860"/>
                <a:gd name="T28" fmla="*/ 380 w 480"/>
                <a:gd name="T29" fmla="*/ 712 h 860"/>
                <a:gd name="T30" fmla="*/ 432 w 480"/>
                <a:gd name="T31" fmla="*/ 624 h 860"/>
                <a:gd name="T32" fmla="*/ 468 w 480"/>
                <a:gd name="T33" fmla="*/ 532 h 860"/>
                <a:gd name="T34" fmla="*/ 480 w 480"/>
                <a:gd name="T35" fmla="*/ 436 h 860"/>
                <a:gd name="T36" fmla="*/ 472 w 480"/>
                <a:gd name="T37" fmla="*/ 356 h 860"/>
                <a:gd name="T38" fmla="*/ 452 w 480"/>
                <a:gd name="T39" fmla="*/ 268 h 860"/>
                <a:gd name="T40" fmla="*/ 424 w 480"/>
                <a:gd name="T41" fmla="*/ 212 h 860"/>
                <a:gd name="T42" fmla="*/ 384 w 480"/>
                <a:gd name="T43" fmla="*/ 148 h 860"/>
                <a:gd name="T44" fmla="*/ 352 w 480"/>
                <a:gd name="T45" fmla="*/ 116 h 860"/>
                <a:gd name="T46" fmla="*/ 296 w 480"/>
                <a:gd name="T47" fmla="*/ 68 h 860"/>
                <a:gd name="T48" fmla="*/ 232 w 480"/>
                <a:gd name="T49" fmla="*/ 40 h 860"/>
                <a:gd name="T50" fmla="*/ 144 w 480"/>
                <a:gd name="T51" fmla="*/ 0 h 860"/>
                <a:gd name="T52" fmla="*/ 0 w 480"/>
                <a:gd name="T53" fmla="*/ 0 h 8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0"/>
                <a:gd name="T82" fmla="*/ 0 h 860"/>
                <a:gd name="T83" fmla="*/ 480 w 480"/>
                <a:gd name="T84" fmla="*/ 860 h 8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0" h="860">
                  <a:moveTo>
                    <a:pt x="0" y="0"/>
                  </a:moveTo>
                  <a:lnTo>
                    <a:pt x="92" y="72"/>
                  </a:lnTo>
                  <a:lnTo>
                    <a:pt x="164" y="168"/>
                  </a:lnTo>
                  <a:lnTo>
                    <a:pt x="220" y="292"/>
                  </a:lnTo>
                  <a:lnTo>
                    <a:pt x="240" y="416"/>
                  </a:lnTo>
                  <a:lnTo>
                    <a:pt x="224" y="556"/>
                  </a:lnTo>
                  <a:lnTo>
                    <a:pt x="200" y="644"/>
                  </a:lnTo>
                  <a:lnTo>
                    <a:pt x="152" y="728"/>
                  </a:lnTo>
                  <a:lnTo>
                    <a:pt x="84" y="804"/>
                  </a:lnTo>
                  <a:lnTo>
                    <a:pt x="4" y="860"/>
                  </a:lnTo>
                  <a:lnTo>
                    <a:pt x="64" y="860"/>
                  </a:lnTo>
                  <a:lnTo>
                    <a:pt x="124" y="852"/>
                  </a:lnTo>
                  <a:lnTo>
                    <a:pt x="208" y="832"/>
                  </a:lnTo>
                  <a:lnTo>
                    <a:pt x="304" y="776"/>
                  </a:lnTo>
                  <a:lnTo>
                    <a:pt x="380" y="712"/>
                  </a:lnTo>
                  <a:lnTo>
                    <a:pt x="432" y="624"/>
                  </a:lnTo>
                  <a:lnTo>
                    <a:pt x="468" y="532"/>
                  </a:lnTo>
                  <a:lnTo>
                    <a:pt x="480" y="436"/>
                  </a:lnTo>
                  <a:lnTo>
                    <a:pt x="472" y="356"/>
                  </a:lnTo>
                  <a:lnTo>
                    <a:pt x="452" y="268"/>
                  </a:lnTo>
                  <a:lnTo>
                    <a:pt x="424" y="212"/>
                  </a:lnTo>
                  <a:lnTo>
                    <a:pt x="384" y="148"/>
                  </a:lnTo>
                  <a:lnTo>
                    <a:pt x="352" y="116"/>
                  </a:lnTo>
                  <a:lnTo>
                    <a:pt x="296" y="68"/>
                  </a:lnTo>
                  <a:lnTo>
                    <a:pt x="232" y="40"/>
                  </a:lnTo>
                  <a:lnTo>
                    <a:pt x="14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vi-VN"/>
            </a:p>
          </p:txBody>
        </p:sp>
      </p:grpSp>
      <p:sp>
        <p:nvSpPr>
          <p:cNvPr id="16" name="Text Box 15"/>
          <p:cNvSpPr txBox="1">
            <a:spLocks noChangeArrowheads="1"/>
          </p:cNvSpPr>
          <p:nvPr/>
        </p:nvSpPr>
        <p:spPr bwMode="auto">
          <a:xfrm>
            <a:off x="7321271" y="-36235"/>
            <a:ext cx="13672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err="1">
                <a:solidFill>
                  <a:schemeClr val="bg1"/>
                </a:solidFill>
              </a:rPr>
              <a:t>Mặt</a:t>
            </a:r>
            <a:r>
              <a:rPr lang="en-US" altLang="en-US" b="1" dirty="0">
                <a:solidFill>
                  <a:schemeClr val="bg1"/>
                </a:solidFill>
              </a:rPr>
              <a:t> </a:t>
            </a:r>
            <a:r>
              <a:rPr lang="en-US" altLang="en-US" b="1" dirty="0" err="1">
                <a:solidFill>
                  <a:schemeClr val="bg1"/>
                </a:solidFill>
              </a:rPr>
              <a:t>trăng</a:t>
            </a:r>
            <a:endParaRPr lang="en-US" altLang="en-US" b="1" dirty="0">
              <a:solidFill>
                <a:schemeClr val="bg1"/>
              </a:solidFill>
            </a:endParaRPr>
          </a:p>
        </p:txBody>
      </p:sp>
      <p:sp>
        <p:nvSpPr>
          <p:cNvPr id="17" name="Text Box 16"/>
          <p:cNvSpPr txBox="1">
            <a:spLocks noChangeArrowheads="1"/>
          </p:cNvSpPr>
          <p:nvPr/>
        </p:nvSpPr>
        <p:spPr bwMode="auto">
          <a:xfrm>
            <a:off x="8206153" y="4251328"/>
            <a:ext cx="112541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bg1"/>
                </a:solidFill>
              </a:rPr>
              <a:t>Trái Đất</a:t>
            </a:r>
          </a:p>
        </p:txBody>
      </p:sp>
      <p:sp>
        <p:nvSpPr>
          <p:cNvPr id="18" name="Line 17"/>
          <p:cNvSpPr>
            <a:spLocks noChangeShapeType="1"/>
          </p:cNvSpPr>
          <p:nvPr/>
        </p:nvSpPr>
        <p:spPr bwMode="auto">
          <a:xfrm flipH="1">
            <a:off x="8276494" y="4632325"/>
            <a:ext cx="773723" cy="0"/>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a:lstStyle/>
          <a:p>
            <a:endParaRPr lang="vi-VN"/>
          </a:p>
        </p:txBody>
      </p:sp>
      <p:sp>
        <p:nvSpPr>
          <p:cNvPr id="19" name="Line 18"/>
          <p:cNvSpPr>
            <a:spLocks noChangeShapeType="1"/>
          </p:cNvSpPr>
          <p:nvPr/>
        </p:nvSpPr>
        <p:spPr bwMode="auto">
          <a:xfrm flipH="1" flipV="1">
            <a:off x="8065477" y="3260725"/>
            <a:ext cx="211016" cy="1371600"/>
          </a:xfrm>
          <a:prstGeom prst="line">
            <a:avLst/>
          </a:prstGeom>
          <a:noFill/>
          <a:ln w="28575">
            <a:solidFill>
              <a:schemeClr val="bg1"/>
            </a:solidFill>
            <a:rou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 name="Line 19"/>
          <p:cNvSpPr>
            <a:spLocks noChangeShapeType="1"/>
          </p:cNvSpPr>
          <p:nvPr/>
        </p:nvSpPr>
        <p:spPr bwMode="auto">
          <a:xfrm flipH="1">
            <a:off x="7920404" y="288925"/>
            <a:ext cx="0" cy="457200"/>
          </a:xfrm>
          <a:prstGeom prst="line">
            <a:avLst/>
          </a:prstGeom>
          <a:noFill/>
          <a:ln w="28575">
            <a:solidFill>
              <a:schemeClr val="bg1"/>
            </a:solidFill>
            <a:rou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1" name="Oval 20"/>
          <p:cNvSpPr>
            <a:spLocks noChangeArrowheads="1"/>
          </p:cNvSpPr>
          <p:nvPr/>
        </p:nvSpPr>
        <p:spPr bwMode="auto">
          <a:xfrm>
            <a:off x="9331570" y="609600"/>
            <a:ext cx="70339" cy="762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en-US" altLang="en-US">
              <a:latin typeface=".VnTime" pitchFamily="34" charset="0"/>
            </a:endParaRPr>
          </a:p>
        </p:txBody>
      </p:sp>
      <p:sp>
        <p:nvSpPr>
          <p:cNvPr id="22" name="Oval 22"/>
          <p:cNvSpPr>
            <a:spLocks noChangeArrowheads="1"/>
          </p:cNvSpPr>
          <p:nvPr/>
        </p:nvSpPr>
        <p:spPr bwMode="auto">
          <a:xfrm>
            <a:off x="9331570" y="3489325"/>
            <a:ext cx="70339" cy="762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en-US" altLang="en-US">
              <a:latin typeface=".VnTime" pitchFamily="34" charset="0"/>
            </a:endParaRPr>
          </a:p>
        </p:txBody>
      </p:sp>
      <p:sp>
        <p:nvSpPr>
          <p:cNvPr id="23" name="Oval 23"/>
          <p:cNvSpPr>
            <a:spLocks noChangeArrowheads="1"/>
          </p:cNvSpPr>
          <p:nvPr/>
        </p:nvSpPr>
        <p:spPr bwMode="auto">
          <a:xfrm>
            <a:off x="8628186" y="60325"/>
            <a:ext cx="70339" cy="762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en-US" altLang="en-US">
              <a:latin typeface=".VnTime" pitchFamily="34" charset="0"/>
            </a:endParaRPr>
          </a:p>
        </p:txBody>
      </p:sp>
      <p:sp>
        <p:nvSpPr>
          <p:cNvPr id="5138" name="Text Box 25"/>
          <p:cNvSpPr txBox="1">
            <a:spLocks noChangeArrowheads="1"/>
          </p:cNvSpPr>
          <p:nvPr/>
        </p:nvSpPr>
        <p:spPr bwMode="auto">
          <a:xfrm>
            <a:off x="5462955" y="5013325"/>
            <a:ext cx="98473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t>Hình 3.4</a:t>
            </a:r>
          </a:p>
        </p:txBody>
      </p:sp>
      <p:sp>
        <p:nvSpPr>
          <p:cNvPr id="5139" name="Line 26"/>
          <p:cNvSpPr>
            <a:spLocks noChangeShapeType="1"/>
          </p:cNvSpPr>
          <p:nvPr/>
        </p:nvSpPr>
        <p:spPr bwMode="auto">
          <a:xfrm>
            <a:off x="3106092" y="1474790"/>
            <a:ext cx="6170024" cy="642937"/>
          </a:xfrm>
          <a:prstGeom prst="line">
            <a:avLst/>
          </a:prstGeom>
          <a:noFill/>
          <a:ln w="2857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6" name="Line 27"/>
          <p:cNvSpPr>
            <a:spLocks noChangeShapeType="1"/>
          </p:cNvSpPr>
          <p:nvPr/>
        </p:nvSpPr>
        <p:spPr bwMode="auto">
          <a:xfrm>
            <a:off x="7502771" y="288925"/>
            <a:ext cx="844061" cy="0"/>
          </a:xfrm>
          <a:prstGeom prst="line">
            <a:avLst/>
          </a:prstGeom>
          <a:noFill/>
          <a:ln w="28575">
            <a:solidFill>
              <a:schemeClr val="bg1"/>
            </a:solidFill>
            <a:round/>
          </a:ln>
          <a:extLst>
            <a:ext uri="{909E8E84-426E-40DD-AFC4-6F175D3DCCD1}">
              <a14:hiddenFill xmlns:a14="http://schemas.microsoft.com/office/drawing/2010/main">
                <a:noFill/>
              </a14:hiddenFill>
            </a:ext>
          </a:extLst>
        </p:spPr>
        <p:txBody>
          <a:bodyPr/>
          <a:lstStyle/>
          <a:p>
            <a:endParaRPr lang="vi-VN"/>
          </a:p>
        </p:txBody>
      </p:sp>
      <p:sp>
        <p:nvSpPr>
          <p:cNvPr id="5141" name="Text Box 28"/>
          <p:cNvSpPr txBox="1">
            <a:spLocks noChangeArrowheads="1"/>
          </p:cNvSpPr>
          <p:nvPr/>
        </p:nvSpPr>
        <p:spPr bwMode="auto">
          <a:xfrm>
            <a:off x="8518282" y="1412878"/>
            <a:ext cx="2813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bg1"/>
                </a:solidFill>
              </a:rPr>
              <a:t>2</a:t>
            </a:r>
          </a:p>
        </p:txBody>
      </p:sp>
      <p:sp>
        <p:nvSpPr>
          <p:cNvPr id="5142" name="Text Box 29"/>
          <p:cNvSpPr txBox="1">
            <a:spLocks noChangeArrowheads="1"/>
          </p:cNvSpPr>
          <p:nvPr/>
        </p:nvSpPr>
        <p:spPr bwMode="auto">
          <a:xfrm>
            <a:off x="7784123" y="1203328"/>
            <a:ext cx="2813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bg1"/>
                </a:solidFill>
              </a:rPr>
              <a:t>3</a:t>
            </a:r>
          </a:p>
        </p:txBody>
      </p:sp>
      <p:sp>
        <p:nvSpPr>
          <p:cNvPr id="5143" name="Freeform 30"/>
          <p:cNvSpPr/>
          <p:nvPr/>
        </p:nvSpPr>
        <p:spPr bwMode="auto">
          <a:xfrm>
            <a:off x="8195968" y="1804989"/>
            <a:ext cx="1881554" cy="1085850"/>
          </a:xfrm>
          <a:custGeom>
            <a:avLst/>
            <a:gdLst>
              <a:gd name="T0" fmla="*/ 0 w 1284"/>
              <a:gd name="T1" fmla="*/ 0 h 684"/>
              <a:gd name="T2" fmla="*/ 2147483647 w 1284"/>
              <a:gd name="T3" fmla="*/ 2147483647 h 684"/>
              <a:gd name="T4" fmla="*/ 2147483647 w 1284"/>
              <a:gd name="T5" fmla="*/ 2147483647 h 684"/>
              <a:gd name="T6" fmla="*/ 2147483647 w 1284"/>
              <a:gd name="T7" fmla="*/ 2147483647 h 684"/>
              <a:gd name="T8" fmla="*/ 2147483647 w 1284"/>
              <a:gd name="T9" fmla="*/ 2147483647 h 684"/>
              <a:gd name="T10" fmla="*/ 2147483647 w 1284"/>
              <a:gd name="T11" fmla="*/ 2147483647 h 684"/>
              <a:gd name="T12" fmla="*/ 2147483647 w 1284"/>
              <a:gd name="T13" fmla="*/ 2147483647 h 684"/>
              <a:gd name="T14" fmla="*/ 2147483647 w 1284"/>
              <a:gd name="T15" fmla="*/ 2147483647 h 684"/>
              <a:gd name="T16" fmla="*/ 2147483647 w 1284"/>
              <a:gd name="T17" fmla="*/ 2147483647 h 684"/>
              <a:gd name="T18" fmla="*/ 2147483647 w 1284"/>
              <a:gd name="T19" fmla="*/ 2147483647 h 684"/>
              <a:gd name="T20" fmla="*/ 2147483647 w 1284"/>
              <a:gd name="T21" fmla="*/ 2147483647 h 684"/>
              <a:gd name="T22" fmla="*/ 2147483647 w 1284"/>
              <a:gd name="T23" fmla="*/ 2147483647 h 684"/>
              <a:gd name="T24" fmla="*/ 2147483647 w 1284"/>
              <a:gd name="T25" fmla="*/ 2147483647 h 684"/>
              <a:gd name="T26" fmla="*/ 2147483647 w 1284"/>
              <a:gd name="T27" fmla="*/ 2147483647 h 684"/>
              <a:gd name="T28" fmla="*/ 0 w 1284"/>
              <a:gd name="T29" fmla="*/ 0 h 6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84"/>
              <a:gd name="T46" fmla="*/ 0 h 684"/>
              <a:gd name="T47" fmla="*/ 1284 w 1284"/>
              <a:gd name="T48" fmla="*/ 684 h 6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84" h="684">
                <a:moveTo>
                  <a:pt x="0" y="0"/>
                </a:moveTo>
                <a:lnTo>
                  <a:pt x="1284" y="76"/>
                </a:lnTo>
                <a:lnTo>
                  <a:pt x="1280" y="600"/>
                </a:lnTo>
                <a:lnTo>
                  <a:pt x="48" y="684"/>
                </a:lnTo>
                <a:lnTo>
                  <a:pt x="104" y="632"/>
                </a:lnTo>
                <a:lnTo>
                  <a:pt x="140" y="580"/>
                </a:lnTo>
                <a:lnTo>
                  <a:pt x="160" y="524"/>
                </a:lnTo>
                <a:lnTo>
                  <a:pt x="184" y="436"/>
                </a:lnTo>
                <a:lnTo>
                  <a:pt x="192" y="348"/>
                </a:lnTo>
                <a:lnTo>
                  <a:pt x="184" y="276"/>
                </a:lnTo>
                <a:lnTo>
                  <a:pt x="164" y="216"/>
                </a:lnTo>
                <a:lnTo>
                  <a:pt x="148" y="160"/>
                </a:lnTo>
                <a:lnTo>
                  <a:pt x="116" y="108"/>
                </a:lnTo>
                <a:lnTo>
                  <a:pt x="60" y="48"/>
                </a:lnTo>
                <a:lnTo>
                  <a:pt x="0" y="0"/>
                </a:lnTo>
                <a:close/>
              </a:path>
            </a:pathLst>
          </a:custGeom>
          <a:solidFill>
            <a:schemeClr val="tx1">
              <a:alpha val="58823"/>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vi-VN"/>
          </a:p>
        </p:txBody>
      </p:sp>
      <p:sp>
        <p:nvSpPr>
          <p:cNvPr id="5144" name="Text Box 31"/>
          <p:cNvSpPr txBox="1">
            <a:spLocks noChangeArrowheads="1"/>
          </p:cNvSpPr>
          <p:nvPr/>
        </p:nvSpPr>
        <p:spPr bwMode="auto">
          <a:xfrm>
            <a:off x="8909539" y="2270128"/>
            <a:ext cx="2813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bg1"/>
                </a:solidFill>
              </a:rPr>
              <a:t>1</a:t>
            </a:r>
          </a:p>
        </p:txBody>
      </p:sp>
      <p:sp>
        <p:nvSpPr>
          <p:cNvPr id="5145" name="Oval 32"/>
          <p:cNvSpPr>
            <a:spLocks noChangeArrowheads="1"/>
          </p:cNvSpPr>
          <p:nvPr/>
        </p:nvSpPr>
        <p:spPr bwMode="auto">
          <a:xfrm>
            <a:off x="8241324" y="1884363"/>
            <a:ext cx="70339" cy="76200"/>
          </a:xfrm>
          <a:prstGeom prst="ellipse">
            <a:avLst/>
          </a:prstGeom>
          <a:solidFill>
            <a:schemeClr val="bg1"/>
          </a:solidFill>
          <a:ln w="9525">
            <a:solidFill>
              <a:schemeClr val="tx1"/>
            </a:solidFill>
            <a:round/>
          </a:ln>
        </p:spPr>
        <p:txBody>
          <a:bodyPr wrap="none" anchor="ctr"/>
          <a:lstStyle/>
          <a:p>
            <a:pPr eaLnBrk="1" hangingPunct="1"/>
            <a:endParaRPr lang="en-US" altLang="en-US">
              <a:solidFill>
                <a:srgbClr val="FF0000"/>
              </a:solidFill>
              <a:latin typeface=".VnTime" pitchFamily="34" charset="0"/>
            </a:endParaRPr>
          </a:p>
        </p:txBody>
      </p:sp>
      <p:sp>
        <p:nvSpPr>
          <p:cNvPr id="5146" name="Text Box 33"/>
          <p:cNvSpPr txBox="1">
            <a:spLocks noChangeArrowheads="1"/>
          </p:cNvSpPr>
          <p:nvPr/>
        </p:nvSpPr>
        <p:spPr bwMode="auto">
          <a:xfrm>
            <a:off x="8346831" y="1981203"/>
            <a:ext cx="2813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bg1"/>
                </a:solidFill>
              </a:rPr>
              <a:t>A</a:t>
            </a:r>
          </a:p>
        </p:txBody>
      </p:sp>
      <p:sp>
        <p:nvSpPr>
          <p:cNvPr id="33" name="Oval 34"/>
          <p:cNvSpPr>
            <a:spLocks noChangeArrowheads="1"/>
          </p:cNvSpPr>
          <p:nvPr/>
        </p:nvSpPr>
        <p:spPr bwMode="auto">
          <a:xfrm>
            <a:off x="9177705" y="2117725"/>
            <a:ext cx="422031" cy="457200"/>
          </a:xfrm>
          <a:prstGeom prst="ellipse">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en-US" altLang="en-US">
              <a:latin typeface=".VnTime" pitchFamily="34" charset="0"/>
            </a:endParaRPr>
          </a:p>
        </p:txBody>
      </p:sp>
      <p:sp>
        <p:nvSpPr>
          <p:cNvPr id="5148" name="Line 35"/>
          <p:cNvSpPr>
            <a:spLocks noChangeShapeType="1"/>
          </p:cNvSpPr>
          <p:nvPr/>
        </p:nvSpPr>
        <p:spPr bwMode="auto">
          <a:xfrm flipV="1">
            <a:off x="3100173" y="2861542"/>
            <a:ext cx="6255684" cy="665885"/>
          </a:xfrm>
          <a:prstGeom prst="line">
            <a:avLst/>
          </a:prstGeom>
          <a:noFill/>
          <a:ln w="2857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5149" name="Text Box 36"/>
          <p:cNvSpPr txBox="1">
            <a:spLocks noChangeArrowheads="1"/>
          </p:cNvSpPr>
          <p:nvPr/>
        </p:nvSpPr>
        <p:spPr bwMode="auto">
          <a:xfrm>
            <a:off x="2266386" y="2318123"/>
            <a:ext cx="1459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dirty="0">
                <a:solidFill>
                  <a:srgbClr val="FF0000"/>
                </a:solidFill>
              </a:rPr>
              <a:t>MẶT TRỜI</a:t>
            </a:r>
          </a:p>
        </p:txBody>
      </p:sp>
      <p:sp>
        <p:nvSpPr>
          <p:cNvPr id="5150" name="Text Box 44"/>
          <p:cNvSpPr txBox="1">
            <a:spLocks noChangeArrowheads="1"/>
          </p:cNvSpPr>
          <p:nvPr/>
        </p:nvSpPr>
        <p:spPr bwMode="auto">
          <a:xfrm>
            <a:off x="2142394" y="628809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repeatCount="indefinite" fill="hold" grpId="0" nodeType="withEffect">
                                  <p:stCondLst>
                                    <p:cond delay="1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repeatCount="indefinite" fill="hold" grpId="0" nodeType="withEffect">
                                  <p:stCondLst>
                                    <p:cond delay="1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6" presetClass="emph" presetSubtype="0" repeatCount="indefinite" fill="hold" grpId="0" nodeType="withEffect">
                                  <p:stCondLst>
                                    <p:cond delay="0"/>
                                  </p:stCondLst>
                                  <p:childTnLst>
                                    <p:animScale>
                                      <p:cBhvr>
                                        <p:cTn id="15" dur="500" fill="hold"/>
                                        <p:tgtEl>
                                          <p:spTgt spid="4"/>
                                        </p:tgtEl>
                                      </p:cBhvr>
                                      <p:by x="110000" y="110000"/>
                                    </p:animScale>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3.33333E-6 -3.58382E-6 C 0.0217 0.00185 0.04358 0.00393 0.06302 0.01133 C 0.08247 0.01873 0.09948 0.03145 0.11667 0.0444 " pathEditMode="relative" rAng="0" ptsTypes="aaA">
                                      <p:cBhvr>
                                        <p:cTn id="19" dur="3000" fill="hold"/>
                                        <p:tgtEl>
                                          <p:spTgt spid="3"/>
                                        </p:tgtEl>
                                        <p:attrNameLst>
                                          <p:attrName>ppt_x</p:attrName>
                                          <p:attrName>ppt_y</p:attrName>
                                        </p:attrNameLst>
                                      </p:cBhvr>
                                      <p:rCtr x="5833" y="2220"/>
                                    </p:animMotion>
                                  </p:childTnLst>
                                  <p:subTnLst>
                                    <p:set>
                                      <p:cBhvr override="childStyle">
                                        <p:cTn dur="1" fill="hold" display="0" masterRel="sameClick" afterEffect="1">
                                          <p:stCondLst>
                                            <p:cond evt="end" delay="0">
                                              <p:tn val="18"/>
                                            </p:cond>
                                          </p:stCondLst>
                                        </p:cTn>
                                        <p:tgtEl>
                                          <p:spTgt spid="3"/>
                                        </p:tgtEl>
                                        <p:attrNameLst>
                                          <p:attrName>style.visibility</p:attrName>
                                        </p:attrNameLst>
                                      </p:cBhvr>
                                      <p:to>
                                        <p:strVal val="hidden"/>
                                      </p:to>
                                    </p:set>
                                  </p:subTnLst>
                                </p:cTn>
                              </p:par>
                              <p:par>
                                <p:cTn id="20" presetID="10" presetClass="exit" presetSubtype="0" fill="hold" grpId="0" nodeType="withEffect">
                                  <p:stCondLst>
                                    <p:cond delay="0"/>
                                  </p:stCondLst>
                                  <p:childTnLst>
                                    <p:animEffect transition="out" filter="fade">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20"/>
                                        </p:tgtEl>
                                      </p:cBhvr>
                                    </p:animEffect>
                                    <p:set>
                                      <p:cBhvr>
                                        <p:cTn id="25" dur="1" fill="hold">
                                          <p:stCondLst>
                                            <p:cond delay="1999"/>
                                          </p:stCondLst>
                                        </p:cTn>
                                        <p:tgtEl>
                                          <p:spTgt spid="2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19"/>
                                        </p:tgtEl>
                                      </p:cBhvr>
                                    </p:animEffect>
                                    <p:set>
                                      <p:cBhvr>
                                        <p:cTn id="28" dur="1" fill="hold">
                                          <p:stCondLst>
                                            <p:cond delay="1999"/>
                                          </p:stCondLst>
                                        </p:cTn>
                                        <p:tgtEl>
                                          <p:spTgt spid="1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6"/>
                                        </p:tgtEl>
                                      </p:cBhvr>
                                    </p:animEffect>
                                    <p:set>
                                      <p:cBhvr>
                                        <p:cTn id="34" dur="1" fill="hold">
                                          <p:stCondLst>
                                            <p:cond delay="1999"/>
                                          </p:stCondLst>
                                        </p:cTn>
                                        <p:tgtEl>
                                          <p:spTgt spid="2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1.11022E-16 3.3526E-6 C 0.00451 0.00323 0.00903 0.00693 0.01476 0.01549 C 0.02049 0.02381 0.03003 0.03953 0.0349 0.05086 C 0.03976 0.06219 0.04219 0.07375 0.04497 0.08416 C 0.04757 0.09456 0.04913 0.10104 0.05139 0.11306 C 0.05347 0.12485 0.05712 0.1482 0.05833 0.15537 " pathEditMode="relative" rAng="0" ptsTypes="aaaaaA">
                                      <p:cBhvr>
                                        <p:cTn id="45" dur="3000" fill="hold"/>
                                        <p:tgtEl>
                                          <p:spTgt spid="5"/>
                                        </p:tgtEl>
                                        <p:attrNameLst>
                                          <p:attrName>ppt_x</p:attrName>
                                          <p:attrName>ppt_y</p:attrName>
                                        </p:attrNameLst>
                                      </p:cBhvr>
                                      <p:rCtr x="2917" y="7769"/>
                                    </p:animMotion>
                                  </p:childTnLst>
                                  <p:subTnLst>
                                    <p:set>
                                      <p:cBhvr override="childStyle">
                                        <p:cTn dur="1" fill="hold" display="0" masterRel="sameClick" afterEffect="1">
                                          <p:stCondLst>
                                            <p:cond evt="end" delay="0">
                                              <p:tn val="44"/>
                                            </p:cond>
                                          </p:stCondLst>
                                        </p:cTn>
                                        <p:tgtEl>
                                          <p:spTgt spid="5"/>
                                        </p:tgtEl>
                                        <p:attrNameLst>
                                          <p:attrName>style.visibility</p:attrName>
                                        </p:attrNameLst>
                                      </p:cBhvr>
                                      <p:to>
                                        <p:strVal val="hidden"/>
                                      </p:to>
                                    </p:set>
                                  </p:sub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P spid="18" grpId="0" animBg="1"/>
      <p:bldP spid="19" grpId="0" animBg="1"/>
      <p:bldP spid="20" grpId="0" animBg="1"/>
      <p:bldP spid="21" grpId="0" animBg="1"/>
      <p:bldP spid="22" grpId="0" animBg="1"/>
      <p:bldP spid="23"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98C1F3-5D7C-1E70-08A8-1B81449FC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2" y="112551"/>
            <a:ext cx="7131697" cy="4011580"/>
          </a:xfrm>
          <a:prstGeom prst="rect">
            <a:avLst/>
          </a:prstGeom>
        </p:spPr>
      </p:pic>
      <p:sp>
        <p:nvSpPr>
          <p:cNvPr id="3" name="TextBox 2">
            <a:extLst>
              <a:ext uri="{FF2B5EF4-FFF2-40B4-BE49-F238E27FC236}">
                <a16:creationId xmlns:a16="http://schemas.microsoft.com/office/drawing/2014/main" id="{93AB3100-9A40-3927-BA04-0F36B165751E}"/>
              </a:ext>
            </a:extLst>
          </p:cNvPr>
          <p:cNvSpPr txBox="1"/>
          <p:nvPr/>
        </p:nvSpPr>
        <p:spPr>
          <a:xfrm>
            <a:off x="250372" y="4124131"/>
            <a:ext cx="11859208" cy="2246769"/>
          </a:xfrm>
          <a:prstGeom prst="rect">
            <a:avLst/>
          </a:prstGeom>
          <a:noFill/>
        </p:spPr>
        <p:txBody>
          <a:bodyPr wrap="square">
            <a:spAutoFit/>
          </a:bodyPr>
          <a:lstStyle/>
          <a:p>
            <a:r>
              <a:rPr lang="vi-VN" sz="3500" b="1" i="0" dirty="0">
                <a:solidFill>
                  <a:srgbClr val="202122"/>
                </a:solidFill>
                <a:effectLst/>
                <a:latin typeface="+mj-lt"/>
              </a:rPr>
              <a:t>Nguyệt thực</a:t>
            </a:r>
            <a:r>
              <a:rPr lang="vi-VN" sz="3500" b="0" i="0" dirty="0">
                <a:solidFill>
                  <a:srgbClr val="202122"/>
                </a:solidFill>
                <a:effectLst/>
                <a:latin typeface="+mj-lt"/>
              </a:rPr>
              <a:t> là </a:t>
            </a:r>
            <a:r>
              <a:rPr lang="vi-VN" sz="3500" b="0" i="0" u="none" strike="noStrike" dirty="0">
                <a:solidFill>
                  <a:srgbClr val="3366CC"/>
                </a:solidFill>
                <a:effectLst/>
                <a:latin typeface="+mj-lt"/>
                <a:hlinkClick r:id="rId3" tooltip="Thiên thực"/>
              </a:rPr>
              <a:t>hiện tượng thiên văn</a:t>
            </a:r>
            <a:r>
              <a:rPr lang="vi-VN" sz="3500" b="0" i="0" dirty="0">
                <a:solidFill>
                  <a:srgbClr val="202122"/>
                </a:solidFill>
                <a:effectLst/>
                <a:latin typeface="+mj-lt"/>
              </a:rPr>
              <a:t> khi </a:t>
            </a:r>
            <a:r>
              <a:rPr lang="vi-VN" sz="3500" b="0" i="0" u="none" strike="noStrike" dirty="0">
                <a:solidFill>
                  <a:srgbClr val="3366CC"/>
                </a:solidFill>
                <a:effectLst/>
                <a:latin typeface="+mj-lt"/>
                <a:hlinkClick r:id="rId4" tooltip="Mặt Trăng"/>
              </a:rPr>
              <a:t>Mặt Trăng</a:t>
            </a:r>
            <a:r>
              <a:rPr lang="vi-VN" sz="3500" b="0" i="0" dirty="0">
                <a:solidFill>
                  <a:srgbClr val="202122"/>
                </a:solidFill>
                <a:effectLst/>
                <a:latin typeface="+mj-lt"/>
              </a:rPr>
              <a:t> đi vào hình chóp bóng của </a:t>
            </a:r>
            <a:r>
              <a:rPr lang="vi-VN" sz="3500" b="0" i="0" u="none" strike="noStrike" dirty="0">
                <a:solidFill>
                  <a:srgbClr val="3366CC"/>
                </a:solidFill>
                <a:effectLst/>
                <a:latin typeface="+mj-lt"/>
                <a:hlinkClick r:id="rId5" tooltip="Trái Đất"/>
              </a:rPr>
              <a:t>Trái Đất</a:t>
            </a:r>
            <a:r>
              <a:rPr lang="vi-VN" sz="3500" b="0" i="0" dirty="0">
                <a:solidFill>
                  <a:srgbClr val="202122"/>
                </a:solidFill>
                <a:effectLst/>
                <a:latin typeface="+mj-lt"/>
              </a:rPr>
              <a:t>, đối diện với </a:t>
            </a:r>
            <a:r>
              <a:rPr lang="vi-VN" sz="3500" b="0" i="0" u="none" strike="noStrike" dirty="0">
                <a:solidFill>
                  <a:srgbClr val="3366CC"/>
                </a:solidFill>
                <a:effectLst/>
                <a:latin typeface="+mj-lt"/>
                <a:hlinkClick r:id="rId6" tooltip="Mặt Trời"/>
              </a:rPr>
              <a:t>Mặt Trời</a:t>
            </a:r>
            <a:r>
              <a:rPr lang="vi-VN" sz="3500" b="0" i="0" dirty="0">
                <a:solidFill>
                  <a:srgbClr val="202122"/>
                </a:solidFill>
                <a:effectLst/>
                <a:latin typeface="+mj-lt"/>
              </a:rPr>
              <a:t>. </a:t>
            </a:r>
            <a:endParaRPr lang="en-US" sz="3500" b="0" i="0" dirty="0">
              <a:solidFill>
                <a:srgbClr val="202122"/>
              </a:solidFill>
              <a:effectLst/>
              <a:latin typeface="+mj-lt"/>
            </a:endParaRPr>
          </a:p>
          <a:p>
            <a:r>
              <a:rPr lang="en-US" sz="3500" dirty="0">
                <a:solidFill>
                  <a:srgbClr val="202122"/>
                </a:solidFill>
                <a:latin typeface="Times New Roman" panose="02020603050405020304" pitchFamily="18" charset="0"/>
                <a:cs typeface="Times New Roman" panose="02020603050405020304" pitchFamily="18" charset="0"/>
              </a:rPr>
              <a:t>K</a:t>
            </a:r>
            <a:r>
              <a:rPr lang="vi-VN" sz="3500" b="0" i="0" dirty="0">
                <a:solidFill>
                  <a:srgbClr val="202122"/>
                </a:solidFill>
                <a:effectLst/>
                <a:latin typeface="Times New Roman" panose="02020603050405020304" pitchFamily="18" charset="0"/>
                <a:cs typeface="Times New Roman" panose="02020603050405020304" pitchFamily="18" charset="0"/>
              </a:rPr>
              <a:t>hi</a:t>
            </a:r>
            <a:r>
              <a:rPr lang="en-US" sz="3500" b="0" i="0" dirty="0">
                <a:solidFill>
                  <a:srgbClr val="202122"/>
                </a:solidFill>
                <a:effectLst/>
                <a:latin typeface="Times New Roman" panose="02020603050405020304" pitchFamily="18" charset="0"/>
                <a:cs typeface="Times New Roman" panose="02020603050405020304" pitchFamily="18" charset="0"/>
              </a:rPr>
              <a:t> </a:t>
            </a:r>
            <a:r>
              <a:rPr lang="en-US" sz="3500" b="0" i="0" dirty="0" err="1">
                <a:solidFill>
                  <a:srgbClr val="202122"/>
                </a:solidFill>
                <a:effectLst/>
                <a:latin typeface="Times New Roman" panose="02020603050405020304" pitchFamily="18" charset="0"/>
                <a:cs typeface="Times New Roman" panose="02020603050405020304" pitchFamily="18" charset="0"/>
              </a:rPr>
              <a:t>đó</a:t>
            </a:r>
            <a:r>
              <a:rPr lang="vi-VN" sz="3500" b="0" i="0" dirty="0">
                <a:solidFill>
                  <a:srgbClr val="202122"/>
                </a:solidFill>
                <a:effectLst/>
                <a:latin typeface="Times New Roman" panose="02020603050405020304" pitchFamily="18" charset="0"/>
                <a:cs typeface="Times New Roman" panose="02020603050405020304" pitchFamily="18" charset="0"/>
              </a:rPr>
              <a:t> </a:t>
            </a:r>
            <a:r>
              <a:rPr lang="vi-VN" sz="3500" b="0" i="0" dirty="0">
                <a:solidFill>
                  <a:srgbClr val="202122"/>
                </a:solidFill>
                <a:effectLst/>
                <a:latin typeface="+mj-lt"/>
              </a:rPr>
              <a:t>Mặt Trời, Trái Đất và Mặt Trăng thẳng hàng hoặc xấp xỉ thẳng hàng với nhau, với Trái Đất ở giữa.</a:t>
            </a:r>
            <a:endParaRPr lang="en-US" sz="3500" dirty="0">
              <a:latin typeface="+mj-lt"/>
            </a:endParaRPr>
          </a:p>
        </p:txBody>
      </p:sp>
    </p:spTree>
    <p:extLst>
      <p:ext uri="{BB962C8B-B14F-4D97-AF65-F5344CB8AC3E}">
        <p14:creationId xmlns:p14="http://schemas.microsoft.com/office/powerpoint/2010/main" val="513411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1A2FAA-B2FF-7224-928E-D2C34C7D2443}"/>
              </a:ext>
            </a:extLst>
          </p:cNvPr>
          <p:cNvSpPr txBox="1"/>
          <p:nvPr/>
        </p:nvSpPr>
        <p:spPr>
          <a:xfrm>
            <a:off x="709126" y="4236100"/>
            <a:ext cx="11364686" cy="2246769"/>
          </a:xfrm>
          <a:prstGeom prst="rect">
            <a:avLst/>
          </a:prstGeom>
          <a:noFill/>
        </p:spPr>
        <p:txBody>
          <a:bodyPr wrap="square">
            <a:spAutoFit/>
          </a:bodyPr>
          <a:lstStyle/>
          <a:p>
            <a:r>
              <a:rPr lang="vi-VN" sz="3500" b="1" i="0" dirty="0">
                <a:solidFill>
                  <a:srgbClr val="202122"/>
                </a:solidFill>
                <a:effectLst/>
                <a:latin typeface="+mj-lt"/>
              </a:rPr>
              <a:t>Nhật thực</a:t>
            </a:r>
            <a:r>
              <a:rPr lang="vi-VN" sz="3500" b="0" i="0" dirty="0">
                <a:solidFill>
                  <a:srgbClr val="202122"/>
                </a:solidFill>
                <a:effectLst/>
                <a:latin typeface="+mj-lt"/>
              </a:rPr>
              <a:t> là hiện tượng xảy ra khi </a:t>
            </a:r>
            <a:r>
              <a:rPr lang="vi-VN" sz="3500" b="0" i="0" u="none" strike="noStrike" dirty="0">
                <a:solidFill>
                  <a:srgbClr val="3366CC"/>
                </a:solidFill>
                <a:effectLst/>
                <a:latin typeface="+mj-lt"/>
                <a:hlinkClick r:id="rId2" tooltip="Mặt Trăng"/>
              </a:rPr>
              <a:t>Mặt Trăng</a:t>
            </a:r>
            <a:r>
              <a:rPr lang="vi-VN" sz="3500" b="0" i="0" dirty="0">
                <a:solidFill>
                  <a:srgbClr val="202122"/>
                </a:solidFill>
                <a:effectLst/>
                <a:latin typeface="+mj-lt"/>
              </a:rPr>
              <a:t> đi qua giữa </a:t>
            </a:r>
            <a:r>
              <a:rPr lang="vi-VN" sz="3500" b="0" i="0" u="none" strike="noStrike" dirty="0">
                <a:solidFill>
                  <a:srgbClr val="3366CC"/>
                </a:solidFill>
                <a:effectLst/>
                <a:latin typeface="+mj-lt"/>
                <a:hlinkClick r:id="rId3" tooltip="Trái Đất"/>
              </a:rPr>
              <a:t>Trái Đất</a:t>
            </a:r>
            <a:r>
              <a:rPr lang="vi-VN" sz="3500" b="0" i="0" dirty="0">
                <a:solidFill>
                  <a:srgbClr val="202122"/>
                </a:solidFill>
                <a:effectLst/>
                <a:latin typeface="+mj-lt"/>
              </a:rPr>
              <a:t> và </a:t>
            </a:r>
            <a:r>
              <a:rPr lang="vi-VN" sz="3500" b="0" i="0" u="none" strike="noStrike" dirty="0">
                <a:solidFill>
                  <a:srgbClr val="3366CC"/>
                </a:solidFill>
                <a:effectLst/>
                <a:latin typeface="+mj-lt"/>
                <a:hlinkClick r:id="rId4" tooltip="Mặt Trời"/>
              </a:rPr>
              <a:t>Mặt Trời</a:t>
            </a:r>
            <a:r>
              <a:rPr lang="vi-VN" sz="3500" b="0" i="0" dirty="0">
                <a:solidFill>
                  <a:srgbClr val="202122"/>
                </a:solidFill>
                <a:effectLst/>
                <a:latin typeface="+mj-lt"/>
              </a:rPr>
              <a:t> trên cùng một đường thẳng và quan sát từ Trái Đất, lúc đó </a:t>
            </a:r>
            <a:r>
              <a:rPr lang="vi-VN" sz="3500" b="0" i="0" u="none" strike="noStrike" dirty="0">
                <a:solidFill>
                  <a:srgbClr val="3366CC"/>
                </a:solidFill>
                <a:effectLst/>
                <a:latin typeface="+mj-lt"/>
                <a:hlinkClick r:id="rId2" tooltip="Mặt Trăng"/>
              </a:rPr>
              <a:t>Mặt Trăng</a:t>
            </a:r>
            <a:r>
              <a:rPr lang="vi-VN" sz="3500" b="0" i="0" dirty="0">
                <a:solidFill>
                  <a:srgbClr val="202122"/>
                </a:solidFill>
                <a:effectLst/>
                <a:latin typeface="+mj-lt"/>
              </a:rPr>
              <a:t> </a:t>
            </a:r>
            <a:r>
              <a:rPr lang="vi-VN" sz="3500" b="0" i="0" u="none" strike="noStrike" dirty="0">
                <a:solidFill>
                  <a:srgbClr val="3366CC"/>
                </a:solidFill>
                <a:effectLst/>
                <a:latin typeface="+mj-lt"/>
                <a:hlinkClick r:id="rId5" tooltip="Che khuất (thiên văn học)"/>
              </a:rPr>
              <a:t>che khuất</a:t>
            </a:r>
            <a:r>
              <a:rPr lang="vi-VN" sz="3500" b="0" i="0" dirty="0">
                <a:solidFill>
                  <a:srgbClr val="202122"/>
                </a:solidFill>
                <a:effectLst/>
                <a:latin typeface="+mj-lt"/>
              </a:rPr>
              <a:t> hoàn toàn hay một phần Mặt Trời.</a:t>
            </a:r>
            <a:endParaRPr lang="en-US" sz="3500" dirty="0">
              <a:latin typeface="+mj-lt"/>
            </a:endParaRPr>
          </a:p>
        </p:txBody>
      </p:sp>
      <p:pic>
        <p:nvPicPr>
          <p:cNvPr id="5" name="Picture 4">
            <a:extLst>
              <a:ext uri="{FF2B5EF4-FFF2-40B4-BE49-F238E27FC236}">
                <a16:creationId xmlns:a16="http://schemas.microsoft.com/office/drawing/2014/main" id="{2CC06F0E-DFAA-1E98-C2BB-718A7FFC9990}"/>
              </a:ext>
            </a:extLst>
          </p:cNvPr>
          <p:cNvPicPr>
            <a:picLocks noChangeAspect="1"/>
          </p:cNvPicPr>
          <p:nvPr/>
        </p:nvPicPr>
        <p:blipFill rotWithShape="1">
          <a:blip r:embed="rId6">
            <a:extLst>
              <a:ext uri="{28A0092B-C50C-407E-A947-70E740481C1C}">
                <a14:useLocalDpi xmlns:a14="http://schemas.microsoft.com/office/drawing/2010/main" val="0"/>
              </a:ext>
            </a:extLst>
          </a:blip>
          <a:srcRect t="11838" b="11303"/>
          <a:stretch/>
        </p:blipFill>
        <p:spPr>
          <a:xfrm>
            <a:off x="1702837" y="76550"/>
            <a:ext cx="8786326" cy="4010257"/>
          </a:xfrm>
          <a:prstGeom prst="rect">
            <a:avLst/>
          </a:prstGeom>
        </p:spPr>
      </p:pic>
    </p:spTree>
    <p:extLst>
      <p:ext uri="{BB962C8B-B14F-4D97-AF65-F5344CB8AC3E}">
        <p14:creationId xmlns:p14="http://schemas.microsoft.com/office/powerpoint/2010/main" val="3520025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cshape3612">
            <a:extLst>
              <a:ext uri="{FF2B5EF4-FFF2-40B4-BE49-F238E27FC236}">
                <a16:creationId xmlns:a16="http://schemas.microsoft.com/office/drawing/2014/main" id="{474819CB-4BDA-ACEC-56B6-4867F7F59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0" t="-7812" r="3440" b="7812"/>
          <a:stretch/>
        </p:blipFill>
        <p:spPr bwMode="auto">
          <a:xfrm>
            <a:off x="1973130" y="1506238"/>
            <a:ext cx="7379647" cy="400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C6B8C2E-F634-B28C-6DA8-5F0B943A6F76}"/>
              </a:ext>
            </a:extLst>
          </p:cNvPr>
          <p:cNvSpPr txBox="1"/>
          <p:nvPr/>
        </p:nvSpPr>
        <p:spPr>
          <a:xfrm>
            <a:off x="1089348" y="479400"/>
            <a:ext cx="7974753" cy="630942"/>
          </a:xfrm>
          <a:prstGeom prst="rect">
            <a:avLst/>
          </a:prstGeom>
          <a:noFill/>
        </p:spPr>
        <p:txBody>
          <a:bodyPr wrap="square">
            <a:spAutoFit/>
          </a:bodyPr>
          <a:lstStyle/>
          <a:p>
            <a:r>
              <a:rPr lang="en-US" sz="3500" b="1" dirty="0" err="1">
                <a:effectLst/>
                <a:latin typeface="Times New Roman" panose="02020603050405020304" pitchFamily="18" charset="0"/>
                <a:ea typeface="Calibri" panose="020F0502020204030204"/>
                <a:cs typeface="Times New Roman" panose="02020603050405020304" pitchFamily="18" charset="0"/>
              </a:rPr>
              <a:t>Tạo</a:t>
            </a:r>
            <a:r>
              <a:rPr lang="en-US" sz="3500" b="1" spc="-15" dirty="0">
                <a:effectLst/>
                <a:latin typeface="Times New Roman" panose="02020603050405020304" pitchFamily="18" charset="0"/>
                <a:ea typeface="Calibri" panose="020F0502020204030204"/>
                <a:cs typeface="Times New Roman" panose="02020603050405020304" pitchFamily="18" charset="0"/>
              </a:rPr>
              <a:t> </a:t>
            </a:r>
            <a:r>
              <a:rPr lang="en-US" sz="3500" b="1" dirty="0" err="1">
                <a:effectLst/>
                <a:latin typeface="Times New Roman" panose="02020603050405020304" pitchFamily="18" charset="0"/>
                <a:ea typeface="Calibri" panose="020F0502020204030204"/>
                <a:cs typeface="Times New Roman" panose="02020603050405020304" pitchFamily="18" charset="0"/>
              </a:rPr>
              <a:t>bóng</a:t>
            </a:r>
            <a:r>
              <a:rPr lang="en-US" sz="3500" b="1" spc="-10" dirty="0">
                <a:effectLst/>
                <a:latin typeface="Times New Roman" panose="02020603050405020304" pitchFamily="18" charset="0"/>
                <a:ea typeface="Calibri" panose="020F0502020204030204"/>
                <a:cs typeface="Times New Roman" panose="02020603050405020304" pitchFamily="18" charset="0"/>
              </a:rPr>
              <a:t> </a:t>
            </a:r>
            <a:r>
              <a:rPr lang="en-US" sz="3500" b="1" dirty="0" err="1">
                <a:effectLst/>
                <a:latin typeface="Times New Roman" panose="02020603050405020304" pitchFamily="18" charset="0"/>
                <a:ea typeface="Calibri" panose="020F0502020204030204"/>
                <a:cs typeface="Times New Roman" panose="02020603050405020304" pitchFamily="18" charset="0"/>
              </a:rPr>
              <a:t>các</a:t>
            </a:r>
            <a:r>
              <a:rPr lang="en-US" sz="3500" b="1" spc="-10" dirty="0">
                <a:effectLst/>
                <a:latin typeface="Times New Roman" panose="02020603050405020304" pitchFamily="18" charset="0"/>
                <a:ea typeface="Calibri" panose="020F0502020204030204"/>
                <a:cs typeface="Times New Roman" panose="02020603050405020304" pitchFamily="18" charset="0"/>
              </a:rPr>
              <a:t> </a:t>
            </a:r>
            <a:r>
              <a:rPr lang="en-US" sz="3500" b="1" dirty="0">
                <a:effectLst/>
                <a:latin typeface="Times New Roman" panose="02020603050405020304" pitchFamily="18" charset="0"/>
                <a:ea typeface="Calibri" panose="020F0502020204030204"/>
                <a:cs typeface="Times New Roman" panose="02020603050405020304" pitchFamily="18" charset="0"/>
              </a:rPr>
              <a:t>con</a:t>
            </a:r>
            <a:r>
              <a:rPr lang="en-US" sz="3500" b="1" spc="-10" dirty="0">
                <a:effectLst/>
                <a:latin typeface="Times New Roman" panose="02020603050405020304" pitchFamily="18" charset="0"/>
                <a:ea typeface="Calibri" panose="020F0502020204030204"/>
                <a:cs typeface="Times New Roman" panose="02020603050405020304" pitchFamily="18" charset="0"/>
              </a:rPr>
              <a:t> </a:t>
            </a:r>
            <a:r>
              <a:rPr lang="en-US" sz="3500" b="1" dirty="0" err="1">
                <a:effectLst/>
                <a:latin typeface="Times New Roman" panose="02020603050405020304" pitchFamily="18" charset="0"/>
                <a:ea typeface="Calibri" panose="020F0502020204030204"/>
                <a:cs typeface="Times New Roman" panose="02020603050405020304" pitchFamily="18" charset="0"/>
              </a:rPr>
              <a:t>vật</a:t>
            </a:r>
            <a:r>
              <a:rPr lang="en-US" sz="3500" b="1" spc="-10" dirty="0">
                <a:effectLst/>
                <a:latin typeface="Times New Roman" panose="02020603050405020304" pitchFamily="18" charset="0"/>
                <a:ea typeface="Calibri" panose="020F0502020204030204"/>
                <a:cs typeface="Times New Roman" panose="02020603050405020304" pitchFamily="18" charset="0"/>
              </a:rPr>
              <a:t> </a:t>
            </a:r>
            <a:r>
              <a:rPr lang="en-US" sz="3500" b="1" dirty="0" err="1">
                <a:effectLst/>
                <a:latin typeface="Times New Roman" panose="02020603050405020304" pitchFamily="18" charset="0"/>
                <a:ea typeface="Calibri" panose="020F0502020204030204"/>
                <a:cs typeface="Times New Roman" panose="02020603050405020304" pitchFamily="18" charset="0"/>
              </a:rPr>
              <a:t>trên</a:t>
            </a:r>
            <a:r>
              <a:rPr lang="en-US" sz="3500" b="1" spc="-10" dirty="0">
                <a:effectLst/>
                <a:latin typeface="Times New Roman" panose="02020603050405020304" pitchFamily="18" charset="0"/>
                <a:ea typeface="Calibri" panose="020F0502020204030204"/>
                <a:cs typeface="Times New Roman" panose="02020603050405020304" pitchFamily="18" charset="0"/>
              </a:rPr>
              <a:t> </a:t>
            </a:r>
            <a:r>
              <a:rPr lang="en-US" sz="3500" b="1" spc="-10" dirty="0" err="1">
                <a:effectLst/>
                <a:latin typeface="Times New Roman" panose="02020603050405020304" pitchFamily="18" charset="0"/>
                <a:ea typeface="Calibri" panose="020F0502020204030204"/>
                <a:cs typeface="Times New Roman" panose="02020603050405020304" pitchFamily="18" charset="0"/>
              </a:rPr>
              <a:t>tường</a:t>
            </a:r>
            <a:endParaRPr lang="en-US"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9520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4ECE6CAE-4035-1707-21E1-5BC40A8235E0}"/>
              </a:ext>
            </a:extLst>
          </p:cNvPr>
          <p:cNvSpPr/>
          <p:nvPr/>
        </p:nvSpPr>
        <p:spPr>
          <a:xfrm>
            <a:off x="1755776" y="207963"/>
            <a:ext cx="8826499" cy="194945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Ô </a:t>
            </a:r>
            <a:r>
              <a:rPr lang="en-US" sz="3200" dirty="0" err="1">
                <a:solidFill>
                  <a:srgbClr val="002060"/>
                </a:solidFill>
                <a:latin typeface="Times New Roman" panose="02020603050405020304" pitchFamily="18" charset="0"/>
                <a:cs typeface="Times New Roman" panose="02020603050405020304" pitchFamily="18" charset="0"/>
              </a:rPr>
              <a:t>số</a:t>
            </a:r>
            <a:r>
              <a:rPr lang="en-US" sz="3200" dirty="0">
                <a:solidFill>
                  <a:srgbClr val="002060"/>
                </a:solidFill>
                <a:latin typeface="Times New Roman" panose="02020603050405020304" pitchFamily="18" charset="0"/>
                <a:cs typeface="Times New Roman" panose="02020603050405020304" pitchFamily="18" charset="0"/>
              </a:rPr>
              <a:t> 4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chống</a:t>
            </a:r>
            <a:r>
              <a:rPr lang="en-US" sz="3200" dirty="0">
                <a:solidFill>
                  <a:srgbClr val="002060"/>
                </a:solidFill>
                <a:latin typeface="Times New Roman" panose="02020603050405020304" pitchFamily="18" charset="0"/>
                <a:cs typeface="Times New Roman" panose="02020603050405020304" pitchFamily="18" charset="0"/>
              </a:rPr>
              <a:t> ô </a:t>
            </a:r>
            <a:r>
              <a:rPr lang="en-US" sz="3200" dirty="0" err="1">
                <a:solidFill>
                  <a:srgbClr val="002060"/>
                </a:solidFill>
                <a:latin typeface="Times New Roman" panose="02020603050405020304" pitchFamily="18" charset="0"/>
                <a:cs typeface="Times New Roman" panose="02020603050405020304" pitchFamily="18" charset="0"/>
              </a:rPr>
              <a:t>nhiễm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ồn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Snip Diagonal Corner Rectangle 4">
            <a:extLst>
              <a:ext uri="{FF2B5EF4-FFF2-40B4-BE49-F238E27FC236}">
                <a16:creationId xmlns:a16="http://schemas.microsoft.com/office/drawing/2014/main" id="{7D24D3D9-E0CB-3986-0E87-BDC8041D7BC2}"/>
              </a:ext>
            </a:extLst>
          </p:cNvPr>
          <p:cNvSpPr/>
          <p:nvPr/>
        </p:nvSpPr>
        <p:spPr>
          <a:xfrm>
            <a:off x="1773239" y="2466974"/>
            <a:ext cx="8366125" cy="297021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Arial" panose="020B0604020202020204" pitchFamily="34" charset="0"/>
              <a:buChar char="•"/>
              <a:defRPr/>
            </a:pPr>
            <a:r>
              <a:rPr lang="en-US" sz="3500" dirty="0" err="1">
                <a:solidFill>
                  <a:schemeClr val="bg1"/>
                </a:solidFill>
                <a:latin typeface="Times New Roman" panose="02020603050405020304" pitchFamily="18" charset="0"/>
                <a:cs typeface="Times New Roman" panose="02020603050405020304" pitchFamily="18" charset="0"/>
              </a:rPr>
              <a:t>Tác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động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vào</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nguồn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âm</a:t>
            </a:r>
            <a:endParaRPr lang="en-US" sz="3500"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defRPr/>
            </a:pPr>
            <a:r>
              <a:rPr lang="en-US" sz="3500" dirty="0" err="1">
                <a:solidFill>
                  <a:schemeClr val="bg1"/>
                </a:solidFill>
                <a:latin typeface="Times New Roman" panose="02020603050405020304" pitchFamily="18" charset="0"/>
                <a:cs typeface="Times New Roman" panose="02020603050405020304" pitchFamily="18" charset="0"/>
              </a:rPr>
              <a:t>Phân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tán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âm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trên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đường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truyền</a:t>
            </a:r>
            <a:endParaRPr lang="en-US" sz="3500"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defRPr/>
            </a:pPr>
            <a:r>
              <a:rPr lang="en-US" altLang="en-US" sz="3500" b="1"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Ngăn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chặn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sự</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truyền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âm</a:t>
            </a:r>
            <a:endParaRPr lang="en-US" sz="3500" dirty="0">
              <a:solidFill>
                <a:schemeClr val="bg1"/>
              </a:solidFill>
              <a:latin typeface="Times New Roman" panose="02020603050405020304" pitchFamily="18" charset="0"/>
              <a:cs typeface="Times New Roman" panose="02020603050405020304" pitchFamily="18" charset="0"/>
            </a:endParaRPr>
          </a:p>
        </p:txBody>
      </p:sp>
      <p:sp>
        <p:nvSpPr>
          <p:cNvPr id="6" name="Pentagon 5">
            <a:hlinkClick r:id="rId2" action="ppaction://hlinksldjump"/>
            <a:extLst>
              <a:ext uri="{FF2B5EF4-FFF2-40B4-BE49-F238E27FC236}">
                <a16:creationId xmlns:a16="http://schemas.microsoft.com/office/drawing/2014/main" id="{494E6A6B-2766-4018-B58D-5FB211CDBB3B}"/>
              </a:ext>
            </a:extLst>
          </p:cNvPr>
          <p:cNvSpPr/>
          <p:nvPr/>
        </p:nvSpPr>
        <p:spPr>
          <a:xfrm flipH="1">
            <a:off x="8915400" y="5943600"/>
            <a:ext cx="1460500" cy="774700"/>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 Shadow Puppet Tutorial - Handicraft">
            <a:hlinkClick r:id="" action="ppaction://media"/>
            <a:extLst>
              <a:ext uri="{FF2B5EF4-FFF2-40B4-BE49-F238E27FC236}">
                <a16:creationId xmlns:a16="http://schemas.microsoft.com/office/drawing/2014/main" id="{0376F311-42E8-3B22-8F8F-75B276B314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Sun 4">
            <a:hlinkClick r:id="rId5"/>
            <a:extLst>
              <a:ext uri="{FF2B5EF4-FFF2-40B4-BE49-F238E27FC236}">
                <a16:creationId xmlns:a16="http://schemas.microsoft.com/office/drawing/2014/main" id="{C249C084-822D-B4B0-20F7-3543125073F5}"/>
              </a:ext>
            </a:extLst>
          </p:cNvPr>
          <p:cNvSpPr/>
          <p:nvPr/>
        </p:nvSpPr>
        <p:spPr>
          <a:xfrm>
            <a:off x="186431" y="5823751"/>
            <a:ext cx="1083076" cy="932156"/>
          </a:xfrm>
          <a:prstGeom prst="su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7775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04960-91C5-7BB4-03E4-6D332570CE40}"/>
              </a:ext>
            </a:extLst>
          </p:cNvPr>
          <p:cNvPicPr>
            <a:picLocks noChangeAspect="1"/>
          </p:cNvPicPr>
          <p:nvPr/>
        </p:nvPicPr>
        <p:blipFill rotWithShape="1">
          <a:blip r:embed="rId2">
            <a:extLst>
              <a:ext uri="{28A0092B-C50C-407E-A947-70E740481C1C}">
                <a14:useLocalDpi xmlns:a14="http://schemas.microsoft.com/office/drawing/2010/main" val="0"/>
              </a:ext>
            </a:extLst>
          </a:blip>
          <a:srcRect l="23256" t="19188" r="9741" b="13948"/>
          <a:stretch/>
        </p:blipFill>
        <p:spPr>
          <a:xfrm>
            <a:off x="0" y="0"/>
            <a:ext cx="12192000" cy="6858000"/>
          </a:xfrm>
          <a:prstGeom prst="rect">
            <a:avLst/>
          </a:prstGeom>
        </p:spPr>
      </p:pic>
    </p:spTree>
    <p:extLst>
      <p:ext uri="{BB962C8B-B14F-4D97-AF65-F5344CB8AC3E}">
        <p14:creationId xmlns:p14="http://schemas.microsoft.com/office/powerpoint/2010/main" val="3903464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3A54D54-B70B-B79B-D994-793A3929DDEC}"/>
              </a:ext>
            </a:extLst>
          </p:cNvPr>
          <p:cNvSpPr>
            <a:spLocks noChangeArrowheads="1"/>
          </p:cNvSpPr>
          <p:nvPr/>
        </p:nvSpPr>
        <p:spPr bwMode="auto">
          <a:xfrm>
            <a:off x="325120" y="420484"/>
            <a:ext cx="11866880" cy="60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Cho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chùm</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sáng</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biểu</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diễn</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5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5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Chùm</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sáng</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song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song</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hội</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tụ</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kì</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biểu</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diễn</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lần</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lựơt</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1,2,3</a:t>
            </a:r>
            <a:endParaRPr kumimoji="0" lang="en-US" altLang="en-US" sz="3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2,1,3</a:t>
            </a:r>
            <a:endParaRPr kumimoji="0" lang="en-US" altLang="en-US" sz="3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3,2,1</a:t>
            </a:r>
            <a:endParaRPr kumimoji="0" lang="en-US" altLang="en-US" sz="3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3,1,2</a:t>
            </a:r>
            <a:endParaRPr kumimoji="0" lang="en-US" altLang="en-US" sz="35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pic>
        <p:nvPicPr>
          <p:cNvPr id="2050" name="Picture 2" descr="Bài tập Nhận biết tia sáng, chùm sáng hay, có đáp án | Vật Lí lớp 7">
            <a:extLst>
              <a:ext uri="{FF2B5EF4-FFF2-40B4-BE49-F238E27FC236}">
                <a16:creationId xmlns:a16="http://schemas.microsoft.com/office/drawing/2014/main" id="{CCB9EA41-7D98-16A6-B94D-A2CADA1A0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671" y="996925"/>
            <a:ext cx="7959841" cy="200230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0104E19-D369-0F07-E8F8-9D37C0563100}"/>
              </a:ext>
            </a:extLst>
          </p:cNvPr>
          <p:cNvSpPr/>
          <p:nvPr/>
        </p:nvSpPr>
        <p:spPr>
          <a:xfrm>
            <a:off x="701040" y="4782386"/>
            <a:ext cx="550121"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3008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C0DFA4-E63A-024F-5D88-4D8CC3D8C30D}"/>
              </a:ext>
            </a:extLst>
          </p:cNvPr>
          <p:cNvSpPr txBox="1"/>
          <p:nvPr/>
        </p:nvSpPr>
        <p:spPr>
          <a:xfrm>
            <a:off x="508000" y="678197"/>
            <a:ext cx="11430000" cy="3862596"/>
          </a:xfrm>
          <a:prstGeom prst="rect">
            <a:avLst/>
          </a:prstGeom>
          <a:noFill/>
        </p:spPr>
        <p:txBody>
          <a:bodyPr wrap="square">
            <a:spAutoFit/>
          </a:bodyPr>
          <a:lstStyle/>
          <a:p>
            <a:pPr algn="just"/>
            <a:r>
              <a:rPr lang="en-US" sz="3500" b="0" i="0" dirty="0">
                <a:solidFill>
                  <a:srgbClr val="000000"/>
                </a:solidFill>
                <a:effectLst/>
                <a:latin typeface="Times New Roman" panose="02020603050405020304" pitchFamily="18" charset="0"/>
                <a:cs typeface="Times New Roman" panose="02020603050405020304" pitchFamily="18" charset="0"/>
              </a:rPr>
              <a:t>T</a:t>
            </a:r>
            <a:r>
              <a:rPr lang="vi-VN" sz="3500" b="0" i="0" dirty="0">
                <a:solidFill>
                  <a:srgbClr val="000000"/>
                </a:solidFill>
                <a:effectLst/>
                <a:latin typeface="Times New Roman" panose="02020603050405020304" pitchFamily="18" charset="0"/>
                <a:cs typeface="Times New Roman" panose="02020603050405020304" pitchFamily="18" charset="0"/>
              </a:rPr>
              <a:t>rong trường hợp nào dưới dây ánh sáng truyền đi theo đường thẳng?</a:t>
            </a:r>
          </a:p>
          <a:p>
            <a:pPr algn="just"/>
            <a:r>
              <a:rPr lang="vi-VN" sz="3500" b="0" i="0" dirty="0">
                <a:solidFill>
                  <a:srgbClr val="000000"/>
                </a:solidFill>
                <a:effectLst/>
                <a:latin typeface="Times New Roman" panose="02020603050405020304" pitchFamily="18" charset="0"/>
                <a:cs typeface="Times New Roman" panose="02020603050405020304" pitchFamily="18" charset="0"/>
              </a:rPr>
              <a:t> A. Trong môi trường trong suốt.</a:t>
            </a:r>
          </a:p>
          <a:p>
            <a:pPr algn="just"/>
            <a:r>
              <a:rPr lang="vi-VN" sz="3500" b="0" i="0" dirty="0">
                <a:solidFill>
                  <a:srgbClr val="000000"/>
                </a:solidFill>
                <a:effectLst/>
                <a:latin typeface="Times New Roman" panose="02020603050405020304" pitchFamily="18" charset="0"/>
                <a:cs typeface="Times New Roman" panose="02020603050405020304" pitchFamily="18" charset="0"/>
              </a:rPr>
              <a:t> B. Đi từ môi trường trong suốt này sang môi trường trong suốt khác.</a:t>
            </a:r>
          </a:p>
          <a:p>
            <a:pPr algn="just"/>
            <a:r>
              <a:rPr lang="vi-VN" sz="3500" b="0" i="0" dirty="0">
                <a:solidFill>
                  <a:srgbClr val="000000"/>
                </a:solidFill>
                <a:effectLst/>
                <a:latin typeface="Times New Roman" panose="02020603050405020304" pitchFamily="18" charset="0"/>
                <a:cs typeface="Times New Roman" panose="02020603050405020304" pitchFamily="18" charset="0"/>
              </a:rPr>
              <a:t> C. Trong môi trường đồng tính.</a:t>
            </a:r>
          </a:p>
          <a:p>
            <a:pPr algn="just"/>
            <a:r>
              <a:rPr lang="vi-VN" sz="3500" b="0" i="0" dirty="0">
                <a:solidFill>
                  <a:srgbClr val="000000"/>
                </a:solidFill>
                <a:effectLst/>
                <a:latin typeface="Times New Roman" panose="02020603050405020304" pitchFamily="18" charset="0"/>
                <a:cs typeface="Times New Roman" panose="02020603050405020304" pitchFamily="18" charset="0"/>
              </a:rPr>
              <a:t> D. Trong môi trường trong suốt và đồng tính.</a:t>
            </a:r>
          </a:p>
        </p:txBody>
      </p:sp>
      <p:sp>
        <p:nvSpPr>
          <p:cNvPr id="2" name="Oval 1">
            <a:extLst>
              <a:ext uri="{FF2B5EF4-FFF2-40B4-BE49-F238E27FC236}">
                <a16:creationId xmlns:a16="http://schemas.microsoft.com/office/drawing/2014/main" id="{0655092F-4EA6-9393-6E49-CA69F4B31AD0}"/>
              </a:ext>
            </a:extLst>
          </p:cNvPr>
          <p:cNvSpPr/>
          <p:nvPr/>
        </p:nvSpPr>
        <p:spPr>
          <a:xfrm>
            <a:off x="894080" y="3908626"/>
            <a:ext cx="550121"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5031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6CE1CE5-E5F2-AE13-3A18-71CB78BA9F8F}"/>
              </a:ext>
            </a:extLst>
          </p:cNvPr>
          <p:cNvSpPr>
            <a:spLocks noChangeArrowheads="1"/>
          </p:cNvSpPr>
          <p:nvPr/>
        </p:nvSpPr>
        <p:spPr bwMode="auto">
          <a:xfrm>
            <a:off x="1198880" y="776326"/>
            <a:ext cx="1012952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nào</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biểu</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diễn</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tia</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sáng</a:t>
            </a:r>
            <a:r>
              <a:rPr kumimoji="0" lang="en-US" altLang="en-US" sz="3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6" name="Picture 2" descr="Bài tập Nhận biết tia sáng, chùm sáng hay, có đáp án | Vật Lí lớp 7">
            <a:extLst>
              <a:ext uri="{FF2B5EF4-FFF2-40B4-BE49-F238E27FC236}">
                <a16:creationId xmlns:a16="http://schemas.microsoft.com/office/drawing/2014/main" id="{3E762EE7-89C6-54B2-0E60-B6C684B5B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 y="2082801"/>
            <a:ext cx="10008448" cy="223901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6847EAE-68DE-40B7-275C-28ED05476B2C}"/>
              </a:ext>
            </a:extLst>
          </p:cNvPr>
          <p:cNvSpPr/>
          <p:nvPr/>
        </p:nvSpPr>
        <p:spPr>
          <a:xfrm>
            <a:off x="1341120" y="3888306"/>
            <a:ext cx="550121"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6283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1D8345-904D-4878-361E-5C16AE085140}"/>
              </a:ext>
            </a:extLst>
          </p:cNvPr>
          <p:cNvSpPr txBox="1"/>
          <p:nvPr/>
        </p:nvSpPr>
        <p:spPr>
          <a:xfrm>
            <a:off x="577049" y="248575"/>
            <a:ext cx="11026066" cy="1169551"/>
          </a:xfrm>
          <a:prstGeom prst="rect">
            <a:avLst/>
          </a:prstGeom>
          <a:noFill/>
        </p:spPr>
        <p:txBody>
          <a:bodyPr wrap="square">
            <a:spAutoFit/>
          </a:bodyPr>
          <a:lstStyle/>
          <a:p>
            <a:r>
              <a:rPr lang="vi-VN" sz="3500" b="0" i="0" dirty="0">
                <a:solidFill>
                  <a:srgbClr val="000000"/>
                </a:solidFill>
                <a:effectLst/>
                <a:latin typeface="+mj-lt"/>
              </a:rPr>
              <a:t>Cho tia sáng 1 như trên hình, hãy vẽ các tia sáng khác để giải thích sự tạo thành bóng của chiếc hộp trên mặt đất.</a:t>
            </a:r>
            <a:endParaRPr lang="en-US" sz="3500" dirty="0">
              <a:latin typeface="+mj-lt"/>
            </a:endParaRPr>
          </a:p>
        </p:txBody>
      </p:sp>
      <p:pic>
        <p:nvPicPr>
          <p:cNvPr id="5" name="Picture 4">
            <a:extLst>
              <a:ext uri="{FF2B5EF4-FFF2-40B4-BE49-F238E27FC236}">
                <a16:creationId xmlns:a16="http://schemas.microsoft.com/office/drawing/2014/main" id="{C9654A91-7D09-73AD-A5E1-A75225C24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946" y="1571348"/>
            <a:ext cx="4154749" cy="4953740"/>
          </a:xfrm>
          <a:prstGeom prst="rect">
            <a:avLst/>
          </a:prstGeom>
        </p:spPr>
      </p:pic>
      <p:cxnSp>
        <p:nvCxnSpPr>
          <p:cNvPr id="8" name="Straight Connector 7">
            <a:extLst>
              <a:ext uri="{FF2B5EF4-FFF2-40B4-BE49-F238E27FC236}">
                <a16:creationId xmlns:a16="http://schemas.microsoft.com/office/drawing/2014/main" id="{5B7D7B05-56C3-4833-DC7F-651E75895265}"/>
              </a:ext>
            </a:extLst>
          </p:cNvPr>
          <p:cNvCxnSpPr>
            <a:cxnSpLocks/>
          </p:cNvCxnSpPr>
          <p:nvPr/>
        </p:nvCxnSpPr>
        <p:spPr>
          <a:xfrm>
            <a:off x="4540927" y="2166151"/>
            <a:ext cx="2192785" cy="423464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D4E04137-FF7F-6E31-E775-63F7C7605105}"/>
              </a:ext>
            </a:extLst>
          </p:cNvPr>
          <p:cNvSpPr txBox="1"/>
          <p:nvPr/>
        </p:nvSpPr>
        <p:spPr>
          <a:xfrm rot="20268687">
            <a:off x="5696435" y="4500979"/>
            <a:ext cx="443883" cy="400110"/>
          </a:xfrm>
          <a:prstGeom prst="rect">
            <a:avLst/>
          </a:prstGeom>
          <a:noFill/>
        </p:spPr>
        <p:txBody>
          <a:bodyPr wrap="square" rtlCol="0">
            <a:spAutoFit/>
          </a:bodyPr>
          <a:lstStyle/>
          <a:p>
            <a:r>
              <a:rPr lang="en-US" sz="2000" b="1" dirty="0">
                <a:solidFill>
                  <a:srgbClr val="FF0000"/>
                </a:solidFill>
                <a:cs typeface="Times New Roman" panose="02020603050405020304" pitchFamily="18" charset="0"/>
              </a:rPr>
              <a:t>V</a:t>
            </a:r>
          </a:p>
        </p:txBody>
      </p:sp>
      <p:cxnSp>
        <p:nvCxnSpPr>
          <p:cNvPr id="22" name="Straight Connector 21">
            <a:extLst>
              <a:ext uri="{FF2B5EF4-FFF2-40B4-BE49-F238E27FC236}">
                <a16:creationId xmlns:a16="http://schemas.microsoft.com/office/drawing/2014/main" id="{65A4F2DF-C148-8C1C-2614-198069A59DF8}"/>
              </a:ext>
            </a:extLst>
          </p:cNvPr>
          <p:cNvCxnSpPr>
            <a:cxnSpLocks/>
          </p:cNvCxnSpPr>
          <p:nvPr/>
        </p:nvCxnSpPr>
        <p:spPr>
          <a:xfrm>
            <a:off x="4540925" y="2166150"/>
            <a:ext cx="1167417" cy="403934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0B4EEC3C-347D-8380-F879-3E2CC42F625F}"/>
              </a:ext>
            </a:extLst>
          </p:cNvPr>
          <p:cNvSpPr txBox="1"/>
          <p:nvPr/>
        </p:nvSpPr>
        <p:spPr>
          <a:xfrm rot="20572558">
            <a:off x="5080316" y="4458307"/>
            <a:ext cx="236319" cy="381656"/>
          </a:xfrm>
          <a:prstGeom prst="rect">
            <a:avLst/>
          </a:prstGeom>
          <a:noFill/>
        </p:spPr>
        <p:txBody>
          <a:bodyPr wrap="square" rtlCol="0">
            <a:spAutoFit/>
          </a:bodyPr>
          <a:lstStyle/>
          <a:p>
            <a:r>
              <a:rPr lang="en-US" sz="2000" b="1" dirty="0">
                <a:solidFill>
                  <a:srgbClr val="FF0000"/>
                </a:solidFill>
                <a:cs typeface="Times New Roman" panose="02020603050405020304" pitchFamily="18" charset="0"/>
              </a:rPr>
              <a:t>V</a:t>
            </a:r>
          </a:p>
        </p:txBody>
      </p:sp>
    </p:spTree>
    <p:extLst>
      <p:ext uri="{BB962C8B-B14F-4D97-AF65-F5344CB8AC3E}">
        <p14:creationId xmlns:p14="http://schemas.microsoft.com/office/powerpoint/2010/main" val="429426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D474B-B13E-632C-D196-ACA1F492D20B}"/>
              </a:ext>
            </a:extLst>
          </p:cNvPr>
          <p:cNvPicPr>
            <a:picLocks noChangeAspect="1"/>
          </p:cNvPicPr>
          <p:nvPr/>
        </p:nvPicPr>
        <p:blipFill rotWithShape="1">
          <a:blip r:embed="rId2">
            <a:extLst>
              <a:ext uri="{28A0092B-C50C-407E-A947-70E740481C1C}">
                <a14:useLocalDpi xmlns:a14="http://schemas.microsoft.com/office/drawing/2010/main" val="0"/>
              </a:ext>
            </a:extLst>
          </a:blip>
          <a:srcRect t="4472" b="10491"/>
          <a:stretch/>
        </p:blipFill>
        <p:spPr>
          <a:xfrm>
            <a:off x="1947500" y="1065319"/>
            <a:ext cx="7524974" cy="3791993"/>
          </a:xfrm>
          <a:prstGeom prst="rect">
            <a:avLst/>
          </a:prstGeom>
        </p:spPr>
      </p:pic>
      <p:sp>
        <p:nvSpPr>
          <p:cNvPr id="7" name="TextBox 6">
            <a:extLst>
              <a:ext uri="{FF2B5EF4-FFF2-40B4-BE49-F238E27FC236}">
                <a16:creationId xmlns:a16="http://schemas.microsoft.com/office/drawing/2014/main" id="{855550E0-93F4-7FDE-B30A-E97D93024BA3}"/>
              </a:ext>
            </a:extLst>
          </p:cNvPr>
          <p:cNvSpPr txBox="1"/>
          <p:nvPr/>
        </p:nvSpPr>
        <p:spPr>
          <a:xfrm>
            <a:off x="579803" y="293794"/>
            <a:ext cx="11280764" cy="1015663"/>
          </a:xfrm>
          <a:prstGeom prst="rect">
            <a:avLst/>
          </a:prstGeom>
          <a:noFill/>
        </p:spPr>
        <p:txBody>
          <a:bodyPr wrap="square">
            <a:spAutoFit/>
          </a:bodyPr>
          <a:lstStyle/>
          <a:p>
            <a:pPr algn="l"/>
            <a:r>
              <a:rPr lang="vi-VN" sz="3000" b="0" i="0" dirty="0">
                <a:solidFill>
                  <a:srgbClr val="000000"/>
                </a:solidFill>
                <a:effectLst/>
                <a:latin typeface="+mj-lt"/>
              </a:rPr>
              <a:t>Quan sát các vùng được kí hiệu (a), (b) và (c) để chỉ ra đâu là vùng tối, đâu là vùng nửa tối.</a:t>
            </a:r>
          </a:p>
        </p:txBody>
      </p:sp>
      <p:sp>
        <p:nvSpPr>
          <p:cNvPr id="9" name="TextBox 8">
            <a:extLst>
              <a:ext uri="{FF2B5EF4-FFF2-40B4-BE49-F238E27FC236}">
                <a16:creationId xmlns:a16="http://schemas.microsoft.com/office/drawing/2014/main" id="{76938079-CC44-B053-B3D7-E413A9DEA9F9}"/>
              </a:ext>
            </a:extLst>
          </p:cNvPr>
          <p:cNvSpPr txBox="1"/>
          <p:nvPr/>
        </p:nvSpPr>
        <p:spPr>
          <a:xfrm>
            <a:off x="1947500" y="5373931"/>
            <a:ext cx="6094520" cy="1169551"/>
          </a:xfrm>
          <a:prstGeom prst="rect">
            <a:avLst/>
          </a:prstGeom>
          <a:noFill/>
        </p:spPr>
        <p:txBody>
          <a:bodyPr wrap="square">
            <a:spAutoFit/>
          </a:bodyPr>
          <a:lstStyle/>
          <a:p>
            <a:pPr algn="l"/>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Vùng</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tối</a:t>
            </a:r>
            <a:r>
              <a:rPr lang="en-US" sz="3500" b="0" i="0" dirty="0">
                <a:solidFill>
                  <a:srgbClr val="000000"/>
                </a:solidFill>
                <a:effectLst/>
                <a:latin typeface="Times New Roman" panose="02020603050405020304" pitchFamily="18" charset="0"/>
                <a:cs typeface="Times New Roman" panose="02020603050405020304" pitchFamily="18" charset="0"/>
              </a:rPr>
              <a:t>: (b)</a:t>
            </a:r>
          </a:p>
          <a:p>
            <a:pPr algn="l"/>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Vùng</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nửa</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tối</a:t>
            </a:r>
            <a:r>
              <a:rPr lang="en-US" sz="3500" b="0" i="0" dirty="0">
                <a:solidFill>
                  <a:srgbClr val="000000"/>
                </a:solidFill>
                <a:effectLst/>
                <a:latin typeface="Times New Roman" panose="02020603050405020304" pitchFamily="18" charset="0"/>
                <a:cs typeface="Times New Roman" panose="02020603050405020304" pitchFamily="18" charset="0"/>
              </a:rPr>
              <a:t>: (a), (c)</a:t>
            </a:r>
          </a:p>
        </p:txBody>
      </p:sp>
      <p:sp>
        <p:nvSpPr>
          <p:cNvPr id="10" name="Arrow: Right 9">
            <a:extLst>
              <a:ext uri="{FF2B5EF4-FFF2-40B4-BE49-F238E27FC236}">
                <a16:creationId xmlns:a16="http://schemas.microsoft.com/office/drawing/2014/main" id="{C8ED356E-8D26-DACF-E56B-812A1A5652B0}"/>
              </a:ext>
            </a:extLst>
          </p:cNvPr>
          <p:cNvSpPr/>
          <p:nvPr/>
        </p:nvSpPr>
        <p:spPr>
          <a:xfrm>
            <a:off x="470517" y="5814874"/>
            <a:ext cx="870011" cy="43500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86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4F9DBE-E8A3-54D2-DA43-18002ABCFEDC}"/>
              </a:ext>
            </a:extLst>
          </p:cNvPr>
          <p:cNvSpPr txBox="1"/>
          <p:nvPr/>
        </p:nvSpPr>
        <p:spPr>
          <a:xfrm>
            <a:off x="488272" y="390618"/>
            <a:ext cx="11425561"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a:t>
            </a:r>
          </a:p>
          <a:p>
            <a:pPr marL="285750" indent="-285750">
              <a:buFontTx/>
              <a:buChar char="-"/>
            </a:pP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p>
          <a:p>
            <a:pPr marL="285750" indent="-285750">
              <a:buFontTx/>
              <a:buChar char="-"/>
            </a:pPr>
            <a:r>
              <a:rPr lang="en-US" sz="4000" dirty="0" err="1">
                <a:latin typeface="Times New Roman" panose="02020603050405020304" pitchFamily="18" charset="0"/>
                <a:cs typeface="Times New Roman" panose="02020603050405020304" pitchFamily="18" charset="0"/>
              </a:rPr>
              <a:t>Nhiệt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8653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DC4C7B-54C0-A1E0-6DE7-7AD9EEC574A4}"/>
              </a:ext>
            </a:extLst>
          </p:cNvPr>
          <p:cNvSpPr>
            <a:spLocks noChangeArrowheads="1"/>
          </p:cNvSpPr>
          <p:nvPr/>
        </p:nvSpPr>
        <p:spPr bwMode="auto">
          <a:xfrm>
            <a:off x="376824" y="541386"/>
            <a:ext cx="11438351" cy="603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sai</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buFont typeface="Calibri Light" panose="020F0302020204030204" pitchFamily="34" charset="0"/>
              <a:buAutoNum type="alphaUcPeriod"/>
            </a:pP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tối</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phía</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ánh</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tới</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buFont typeface="Calibri Light" panose="020F0302020204030204" pitchFamily="34" charset="0"/>
              <a:buAutoNum type="alphaUcPeriod"/>
            </a:pP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Ánh</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buFont typeface="Calibri Light" panose="020F0302020204030204" pitchFamily="34" charset="0"/>
              <a:buAutoNum type="alphaUcPeriod"/>
            </a:pP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Tia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thẳng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mũi</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ánh</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9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900" dirty="0">
                <a:solidFill>
                  <a:srgbClr val="FF0000"/>
                </a:solidFill>
                <a:latin typeface="Times New Roman" panose="02020603050405020304" pitchFamily="18" charset="0"/>
                <a:cs typeface="Times New Roman" panose="02020603050405020304" pitchFamily="18" charset="0"/>
              </a:rPr>
              <a:t> </a:t>
            </a:r>
            <a:endParaRPr lang="en-US" altLang="en-US" sz="2900" dirty="0">
              <a:solidFill>
                <a:srgbClr val="000000"/>
              </a:solidFill>
              <a:latin typeface="Times New Roman" panose="02020603050405020304" pitchFamily="18" charset="0"/>
              <a:cs typeface="Times New Roman" panose="02020603050405020304" pitchFamily="18" charset="0"/>
            </a:endParaRPr>
          </a:p>
          <a:p>
            <a:pPr>
              <a:lnSpc>
                <a:spcPct val="150000"/>
              </a:lnSpc>
              <a:buFont typeface="Calibri Light" panose="020F0302020204030204" pitchFamily="34" charset="0"/>
              <a:buAutoNum type="alphaUcPeriod"/>
            </a:pPr>
            <a:r>
              <a:rPr lang="en-US" altLang="en-US" sz="2900" dirty="0" err="1">
                <a:solidFill>
                  <a:srgbClr val="000000"/>
                </a:solidFill>
                <a:latin typeface="Times New Roman" panose="02020603050405020304" pitchFamily="18" charset="0"/>
                <a:cs typeface="Times New Roman" panose="02020603050405020304" pitchFamily="18" charset="0"/>
              </a:rPr>
              <a:t>Trong</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môi</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trường</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trong</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suốt</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và</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đồng</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tính</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ánh</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sáng</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truyền</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đi</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theo</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đường</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thẳng</a:t>
            </a:r>
            <a:r>
              <a:rPr lang="en-US" altLang="en-US" sz="2900" dirty="0">
                <a:solidFill>
                  <a:srgbClr val="000000"/>
                </a:solidFill>
                <a:latin typeface="Times New Roman" panose="02020603050405020304" pitchFamily="18" charset="0"/>
                <a:cs typeface="Times New Roman" panose="02020603050405020304" pitchFamily="18" charset="0"/>
              </a:rPr>
              <a:t>.</a:t>
            </a:r>
          </a:p>
          <a:p>
            <a:pPr>
              <a:lnSpc>
                <a:spcPct val="150000"/>
              </a:lnSpc>
              <a:buFont typeface="Calibri Light" panose="020F0302020204030204" pitchFamily="34" charset="0"/>
              <a:buAutoNum type="alphaUcPeriod"/>
            </a:pPr>
            <a:r>
              <a:rPr lang="vi-VN"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a:solidFill>
                  <a:srgbClr val="000000"/>
                </a:solidFill>
                <a:latin typeface="Times New Roman" panose="02020603050405020304" pitchFamily="18" charset="0"/>
                <a:cs typeface="Times New Roman" panose="02020603050405020304" pitchFamily="18" charset="0"/>
              </a:rPr>
              <a:t>Khi </a:t>
            </a:r>
            <a:r>
              <a:rPr lang="en-US" altLang="en-US" sz="2900" dirty="0" err="1">
                <a:solidFill>
                  <a:srgbClr val="000000"/>
                </a:solidFill>
                <a:latin typeface="Times New Roman" panose="02020603050405020304" pitchFamily="18" charset="0"/>
                <a:cs typeface="Times New Roman" panose="02020603050405020304" pitchFamily="18" charset="0"/>
              </a:rPr>
              <a:t>xảy</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ra</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hiện</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tượng</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nhật</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thực</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tất</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cả</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mọi</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nơi</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trên</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Trái</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Đất</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đều</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quan</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sát</a:t>
            </a:r>
            <a:r>
              <a:rPr lang="en-US" altLang="en-US" sz="2900" dirty="0">
                <a:solidFill>
                  <a:srgbClr val="000000"/>
                </a:solidFill>
                <a:latin typeface="Times New Roman" panose="02020603050405020304" pitchFamily="18" charset="0"/>
                <a:cs typeface="Times New Roman" panose="02020603050405020304" pitchFamily="18" charset="0"/>
              </a:rPr>
              <a:t> </a:t>
            </a:r>
            <a:r>
              <a:rPr lang="en-US" altLang="en-US" sz="2900" dirty="0" err="1">
                <a:solidFill>
                  <a:srgbClr val="000000"/>
                </a:solidFill>
                <a:latin typeface="Times New Roman" panose="02020603050405020304" pitchFamily="18" charset="0"/>
                <a:cs typeface="Times New Roman" panose="02020603050405020304" pitchFamily="18" charset="0"/>
              </a:rPr>
              <a:t>được</a:t>
            </a:r>
            <a:r>
              <a:rPr lang="en-US" altLang="en-US" sz="2900" dirty="0">
                <a:solidFill>
                  <a:srgbClr val="000000"/>
                </a:solidFill>
                <a:latin typeface="Times New Roman" panose="02020603050405020304" pitchFamily="18" charset="0"/>
                <a:cs typeface="Times New Roman" panose="02020603050405020304" pitchFamily="18" charset="0"/>
              </a:rPr>
              <a:t>.</a:t>
            </a:r>
            <a:r>
              <a:rPr lang="vi-VN" altLang="en-US" sz="2900" dirty="0">
                <a:solidFill>
                  <a:srgbClr val="000000"/>
                </a:solidFill>
                <a:latin typeface="Times New Roman" panose="02020603050405020304" pitchFamily="18" charset="0"/>
                <a:cs typeface="Times New Roman" panose="02020603050405020304" pitchFamily="18" charset="0"/>
              </a:rPr>
              <a:t> </a:t>
            </a:r>
            <a:endParaRPr lang="en-US" altLang="en-US" sz="29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AFB8077-76EF-58D3-26C2-F0840F99CA17}"/>
              </a:ext>
            </a:extLst>
          </p:cNvPr>
          <p:cNvSpPr txBox="1"/>
          <p:nvPr/>
        </p:nvSpPr>
        <p:spPr>
          <a:xfrm>
            <a:off x="2851298" y="2003927"/>
            <a:ext cx="989373" cy="526747"/>
          </a:xfrm>
          <a:prstGeom prst="rect">
            <a:avLst/>
          </a:prstGeom>
          <a:noFill/>
        </p:spPr>
        <p:txBody>
          <a:bodyPr wrap="none">
            <a:spAutoFit/>
          </a:bodyPr>
          <a:lstStyle/>
          <a:p>
            <a:pPr>
              <a:defRPr/>
            </a:pPr>
            <a:r>
              <a:rPr lang="vi-VN" sz="2800" dirty="0">
                <a:solidFill>
                  <a:srgbClr val="FF0000"/>
                </a:solidFill>
                <a:latin typeface="+mj-lt"/>
              </a:rPr>
              <a:t>Đúng</a:t>
            </a:r>
            <a:endParaRPr lang="en-US" sz="2800" dirty="0">
              <a:solidFill>
                <a:srgbClr val="FF0000"/>
              </a:solidFill>
              <a:latin typeface="+mj-lt"/>
            </a:endParaRPr>
          </a:p>
        </p:txBody>
      </p:sp>
      <p:sp>
        <p:nvSpPr>
          <p:cNvPr id="6" name="TextBox 5">
            <a:extLst>
              <a:ext uri="{FF2B5EF4-FFF2-40B4-BE49-F238E27FC236}">
                <a16:creationId xmlns:a16="http://schemas.microsoft.com/office/drawing/2014/main" id="{AC15CD85-35D6-089C-0DED-C8CD75AA3D56}"/>
              </a:ext>
            </a:extLst>
          </p:cNvPr>
          <p:cNvSpPr txBox="1"/>
          <p:nvPr/>
        </p:nvSpPr>
        <p:spPr>
          <a:xfrm>
            <a:off x="6381354" y="2681845"/>
            <a:ext cx="1129787" cy="523220"/>
          </a:xfrm>
          <a:prstGeom prst="rect">
            <a:avLst/>
          </a:prstGeom>
          <a:noFill/>
        </p:spPr>
        <p:txBody>
          <a:bodyPr wrap="square">
            <a:spAutoFit/>
          </a:bodyPr>
          <a:lstStyle/>
          <a:p>
            <a:pPr>
              <a:defRPr/>
            </a:pPr>
            <a:r>
              <a:rPr lang="vi-VN" sz="2800" dirty="0">
                <a:solidFill>
                  <a:srgbClr val="FF0000"/>
                </a:solidFill>
                <a:latin typeface="+mj-lt"/>
              </a:rPr>
              <a:t>Sai</a:t>
            </a:r>
            <a:endParaRPr lang="en-US" sz="2800" dirty="0">
              <a:solidFill>
                <a:srgbClr val="FF0000"/>
              </a:solidFill>
              <a:latin typeface="+mj-lt"/>
            </a:endParaRPr>
          </a:p>
        </p:txBody>
      </p:sp>
      <p:sp>
        <p:nvSpPr>
          <p:cNvPr id="7" name="TextBox 6">
            <a:extLst>
              <a:ext uri="{FF2B5EF4-FFF2-40B4-BE49-F238E27FC236}">
                <a16:creationId xmlns:a16="http://schemas.microsoft.com/office/drawing/2014/main" id="{9AECCD68-D787-32BF-3018-91F26E5DEBFB}"/>
              </a:ext>
            </a:extLst>
          </p:cNvPr>
          <p:cNvSpPr txBox="1"/>
          <p:nvPr/>
        </p:nvSpPr>
        <p:spPr>
          <a:xfrm>
            <a:off x="10825802" y="3296466"/>
            <a:ext cx="989373" cy="526747"/>
          </a:xfrm>
          <a:prstGeom prst="rect">
            <a:avLst/>
          </a:prstGeom>
          <a:noFill/>
        </p:spPr>
        <p:txBody>
          <a:bodyPr wrap="none">
            <a:spAutoFit/>
          </a:bodyPr>
          <a:lstStyle/>
          <a:p>
            <a:pPr>
              <a:defRPr/>
            </a:pPr>
            <a:r>
              <a:rPr lang="vi-VN" sz="2800" dirty="0">
                <a:solidFill>
                  <a:srgbClr val="FF0000"/>
                </a:solidFill>
                <a:latin typeface="+mj-lt"/>
              </a:rPr>
              <a:t>Đúng</a:t>
            </a:r>
            <a:endParaRPr lang="en-US" sz="2800" dirty="0">
              <a:solidFill>
                <a:srgbClr val="FF0000"/>
              </a:solidFill>
              <a:latin typeface="+mj-lt"/>
            </a:endParaRPr>
          </a:p>
        </p:txBody>
      </p:sp>
      <p:sp>
        <p:nvSpPr>
          <p:cNvPr id="9" name="Rectangle 8">
            <a:extLst>
              <a:ext uri="{FF2B5EF4-FFF2-40B4-BE49-F238E27FC236}">
                <a16:creationId xmlns:a16="http://schemas.microsoft.com/office/drawing/2014/main" id="{DFFAA5CF-8674-3B33-3813-CA51A5E04F3A}"/>
              </a:ext>
            </a:extLst>
          </p:cNvPr>
          <p:cNvSpPr/>
          <p:nvPr/>
        </p:nvSpPr>
        <p:spPr>
          <a:xfrm>
            <a:off x="1736633" y="4902772"/>
            <a:ext cx="982961" cy="523220"/>
          </a:xfrm>
          <a:prstGeom prst="rect">
            <a:avLst/>
          </a:prstGeom>
        </p:spPr>
        <p:txBody>
          <a:bodyPr wrap="none">
            <a:spAutoFit/>
          </a:bodyPr>
          <a:lstStyle/>
          <a:p>
            <a:pPr>
              <a:defRPr/>
            </a:pPr>
            <a:r>
              <a:rPr lang="vi-VN" sz="2800" dirty="0">
                <a:solidFill>
                  <a:srgbClr val="FF0000"/>
                </a:solidFill>
                <a:latin typeface="+mj-lt"/>
              </a:rPr>
              <a:t>Đúng</a:t>
            </a:r>
            <a:endParaRPr lang="en-US" sz="2800" dirty="0">
              <a:solidFill>
                <a:srgbClr val="FF0000"/>
              </a:solidFill>
              <a:latin typeface="+mj-lt"/>
            </a:endParaRPr>
          </a:p>
        </p:txBody>
      </p:sp>
      <p:sp>
        <p:nvSpPr>
          <p:cNvPr id="10" name="TextBox 9">
            <a:extLst>
              <a:ext uri="{FF2B5EF4-FFF2-40B4-BE49-F238E27FC236}">
                <a16:creationId xmlns:a16="http://schemas.microsoft.com/office/drawing/2014/main" id="{7D3B983A-44E3-0C86-B9F0-85CCF13C7BA7}"/>
              </a:ext>
            </a:extLst>
          </p:cNvPr>
          <p:cNvSpPr txBox="1"/>
          <p:nvPr/>
        </p:nvSpPr>
        <p:spPr>
          <a:xfrm>
            <a:off x="1415070" y="6055004"/>
            <a:ext cx="643125" cy="523220"/>
          </a:xfrm>
          <a:prstGeom prst="rect">
            <a:avLst/>
          </a:prstGeom>
          <a:noFill/>
        </p:spPr>
        <p:txBody>
          <a:bodyPr wrap="none">
            <a:spAutoFit/>
          </a:bodyPr>
          <a:lstStyle/>
          <a:p>
            <a:pPr>
              <a:defRPr/>
            </a:pPr>
            <a:r>
              <a:rPr lang="vi-VN" sz="2800" dirty="0">
                <a:solidFill>
                  <a:srgbClr val="FF0000"/>
                </a:solidFill>
                <a:latin typeface="+mj-lt"/>
              </a:rPr>
              <a:t>Sai</a:t>
            </a:r>
            <a:endParaRPr lang="en-US" sz="2800"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 calcmode="lin" valueType="num">
                                      <p:cBhvr additive="base">
                                        <p:cTn id="5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38BFDD-7680-1BE1-28FB-437694F2AF25}"/>
              </a:ext>
            </a:extLst>
          </p:cNvPr>
          <p:cNvSpPr txBox="1"/>
          <p:nvPr/>
        </p:nvSpPr>
        <p:spPr>
          <a:xfrm>
            <a:off x="781050" y="566678"/>
            <a:ext cx="10629900" cy="2862322"/>
          </a:xfrm>
          <a:prstGeom prst="rect">
            <a:avLst/>
          </a:prstGeom>
          <a:noFill/>
        </p:spPr>
        <p:txBody>
          <a:bodyPr wrap="square">
            <a:spAutoFit/>
          </a:bodyPr>
          <a:lstStyle/>
          <a:p>
            <a:pPr algn="l"/>
            <a:r>
              <a:rPr lang="en-US" sz="3600" b="0" i="0" dirty="0" err="1">
                <a:solidFill>
                  <a:srgbClr val="212529"/>
                </a:solidFill>
                <a:effectLst/>
                <a:latin typeface="Times New Roman" panose="02020603050405020304" pitchFamily="18" charset="0"/>
                <a:cs typeface="Times New Roman" panose="02020603050405020304" pitchFamily="18" charset="0"/>
              </a:rPr>
              <a:t>Trong</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các</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phát</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biểu</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sau</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phát</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biểu</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nào</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1" i="0" dirty="0" err="1">
                <a:solidFill>
                  <a:srgbClr val="212529"/>
                </a:solidFill>
                <a:effectLst/>
                <a:latin typeface="Times New Roman" panose="02020603050405020304" pitchFamily="18" charset="0"/>
                <a:cs typeface="Times New Roman" panose="02020603050405020304" pitchFamily="18" charset="0"/>
              </a:rPr>
              <a:t>sai</a:t>
            </a:r>
            <a:r>
              <a:rPr lang="en-US" sz="3600" b="0" i="0" dirty="0">
                <a:solidFill>
                  <a:srgbClr val="212529"/>
                </a:solidFill>
                <a:effectLst/>
                <a:latin typeface="Times New Roman" panose="02020603050405020304" pitchFamily="18" charset="0"/>
                <a:cs typeface="Times New Roman" panose="02020603050405020304" pitchFamily="18" charset="0"/>
              </a:rPr>
              <a:t>?</a:t>
            </a:r>
          </a:p>
          <a:p>
            <a:pPr algn="l"/>
            <a:r>
              <a:rPr lang="en-US" sz="3600" b="0" i="0" dirty="0">
                <a:solidFill>
                  <a:srgbClr val="212529"/>
                </a:solidFill>
                <a:effectLst/>
                <a:latin typeface="Times New Roman" panose="02020603050405020304" pitchFamily="18" charset="0"/>
                <a:cs typeface="Times New Roman" panose="02020603050405020304" pitchFamily="18" charset="0"/>
              </a:rPr>
              <a:t>A. </a:t>
            </a:r>
            <a:r>
              <a:rPr lang="en-US" sz="3600" b="0" i="0" dirty="0" err="1">
                <a:solidFill>
                  <a:srgbClr val="212529"/>
                </a:solidFill>
                <a:effectLst/>
                <a:latin typeface="Times New Roman" panose="02020603050405020304" pitchFamily="18" charset="0"/>
                <a:cs typeface="Times New Roman" panose="02020603050405020304" pitchFamily="18" charset="0"/>
              </a:rPr>
              <a:t>Trong</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thực</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tế</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không</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thể</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nhìn</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thấy</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một</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tia</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sáng</a:t>
            </a:r>
            <a:r>
              <a:rPr lang="en-US" sz="3600" b="0" i="0" dirty="0">
                <a:solidFill>
                  <a:srgbClr val="212529"/>
                </a:solidFill>
                <a:effectLst/>
                <a:latin typeface="Times New Roman" panose="02020603050405020304" pitchFamily="18" charset="0"/>
                <a:cs typeface="Times New Roman" panose="02020603050405020304" pitchFamily="18" charset="0"/>
              </a:rPr>
              <a:t>.</a:t>
            </a:r>
          </a:p>
          <a:p>
            <a:pPr algn="l"/>
            <a:r>
              <a:rPr lang="en-US" sz="3600" b="0" i="0" dirty="0">
                <a:solidFill>
                  <a:srgbClr val="212529"/>
                </a:solidFill>
                <a:effectLst/>
                <a:latin typeface="Times New Roman" panose="02020603050405020304" pitchFamily="18" charset="0"/>
                <a:cs typeface="Times New Roman" panose="02020603050405020304" pitchFamily="18" charset="0"/>
              </a:rPr>
              <a:t>B. </a:t>
            </a:r>
            <a:r>
              <a:rPr lang="en-US" sz="3600" b="0" i="0" dirty="0" err="1">
                <a:solidFill>
                  <a:srgbClr val="212529"/>
                </a:solidFill>
                <a:effectLst/>
                <a:latin typeface="Times New Roman" panose="02020603050405020304" pitchFamily="18" charset="0"/>
                <a:cs typeface="Times New Roman" panose="02020603050405020304" pitchFamily="18" charset="0"/>
              </a:rPr>
              <a:t>Mặt</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Trăng</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là</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một</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vật</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sáng</a:t>
            </a:r>
            <a:r>
              <a:rPr lang="en-US" sz="3600" b="0" i="0" dirty="0">
                <a:solidFill>
                  <a:srgbClr val="212529"/>
                </a:solidFill>
                <a:effectLst/>
                <a:latin typeface="Times New Roman" panose="02020603050405020304" pitchFamily="18" charset="0"/>
                <a:cs typeface="Times New Roman" panose="02020603050405020304" pitchFamily="18" charset="0"/>
              </a:rPr>
              <a:t>.</a:t>
            </a:r>
          </a:p>
          <a:p>
            <a:pPr algn="l"/>
            <a:r>
              <a:rPr lang="en-US" sz="3600" b="0" i="0" dirty="0">
                <a:solidFill>
                  <a:srgbClr val="212529"/>
                </a:solidFill>
                <a:effectLst/>
                <a:latin typeface="Times New Roman" panose="02020603050405020304" pitchFamily="18" charset="0"/>
                <a:cs typeface="Times New Roman" panose="02020603050405020304" pitchFamily="18" charset="0"/>
              </a:rPr>
              <a:t>C. </a:t>
            </a:r>
            <a:r>
              <a:rPr lang="en-US" sz="3600" b="0" i="0" dirty="0" err="1">
                <a:solidFill>
                  <a:srgbClr val="212529"/>
                </a:solidFill>
                <a:effectLst/>
                <a:latin typeface="Times New Roman" panose="02020603050405020304" pitchFamily="18" charset="0"/>
                <a:cs typeface="Times New Roman" panose="02020603050405020304" pitchFamily="18" charset="0"/>
              </a:rPr>
              <a:t>Chùm</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sáng</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gồm</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nhiều</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tia</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sáng</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hợp</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thành</a:t>
            </a:r>
            <a:r>
              <a:rPr lang="en-US" sz="3600" b="0" i="0" dirty="0">
                <a:solidFill>
                  <a:srgbClr val="212529"/>
                </a:solidFill>
                <a:effectLst/>
                <a:latin typeface="Times New Roman" panose="02020603050405020304" pitchFamily="18" charset="0"/>
                <a:cs typeface="Times New Roman" panose="02020603050405020304" pitchFamily="18" charset="0"/>
              </a:rPr>
              <a:t>.</a:t>
            </a:r>
          </a:p>
          <a:p>
            <a:pPr algn="l"/>
            <a:r>
              <a:rPr lang="en-US" sz="3600" b="0" i="0" dirty="0">
                <a:solidFill>
                  <a:srgbClr val="212529"/>
                </a:solidFill>
                <a:effectLst/>
                <a:latin typeface="Times New Roman" panose="02020603050405020304" pitchFamily="18" charset="0"/>
                <a:cs typeface="Times New Roman" panose="02020603050405020304" pitchFamily="18" charset="0"/>
              </a:rPr>
              <a:t>D. </a:t>
            </a:r>
            <a:r>
              <a:rPr lang="en-US" sz="3600" b="0" i="0" dirty="0" err="1">
                <a:solidFill>
                  <a:srgbClr val="212529"/>
                </a:solidFill>
                <a:effectLst/>
                <a:latin typeface="Times New Roman" panose="02020603050405020304" pitchFamily="18" charset="0"/>
                <a:cs typeface="Times New Roman" panose="02020603050405020304" pitchFamily="18" charset="0"/>
              </a:rPr>
              <a:t>Trong</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thực</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tế</a:t>
            </a:r>
            <a:r>
              <a:rPr lang="en-US" sz="3600" b="0" i="0" dirty="0">
                <a:solidFill>
                  <a:srgbClr val="212529"/>
                </a:solidFill>
                <a:effectLst/>
                <a:latin typeface="Times New Roman" panose="02020603050405020304" pitchFamily="18" charset="0"/>
                <a:cs typeface="Times New Roman" panose="02020603050405020304" pitchFamily="18" charset="0"/>
              </a:rPr>
              <a:t>, ta </a:t>
            </a:r>
            <a:r>
              <a:rPr lang="en-US" sz="3600" b="0" i="0" dirty="0" err="1">
                <a:solidFill>
                  <a:srgbClr val="212529"/>
                </a:solidFill>
                <a:effectLst/>
                <a:latin typeface="Times New Roman" panose="02020603050405020304" pitchFamily="18" charset="0"/>
                <a:cs typeface="Times New Roman" panose="02020603050405020304" pitchFamily="18" charset="0"/>
              </a:rPr>
              <a:t>có</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thể</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nhìn</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thấy</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một</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tia</a:t>
            </a:r>
            <a:r>
              <a:rPr lang="en-US" sz="3600" b="0" i="0" dirty="0">
                <a:solidFill>
                  <a:srgbClr val="212529"/>
                </a:solidFill>
                <a:effectLst/>
                <a:latin typeface="Times New Roman" panose="02020603050405020304" pitchFamily="18" charset="0"/>
                <a:cs typeface="Times New Roman" panose="02020603050405020304" pitchFamily="18" charset="0"/>
              </a:rPr>
              <a:t> </a:t>
            </a:r>
            <a:r>
              <a:rPr lang="en-US" sz="3600" b="0" i="0" dirty="0" err="1">
                <a:solidFill>
                  <a:srgbClr val="212529"/>
                </a:solidFill>
                <a:effectLst/>
                <a:latin typeface="Times New Roman" panose="02020603050405020304" pitchFamily="18" charset="0"/>
                <a:cs typeface="Times New Roman" panose="02020603050405020304" pitchFamily="18" charset="0"/>
              </a:rPr>
              <a:t>sáng</a:t>
            </a:r>
            <a:r>
              <a:rPr lang="en-US" sz="3600" b="0" i="0" dirty="0">
                <a:solidFill>
                  <a:srgbClr val="212529"/>
                </a:solidFill>
                <a:effectLst/>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C3AF295B-D7E5-0CC3-1788-A2F2D2F074D1}"/>
              </a:ext>
            </a:extLst>
          </p:cNvPr>
          <p:cNvSpPr/>
          <p:nvPr/>
        </p:nvSpPr>
        <p:spPr>
          <a:xfrm>
            <a:off x="781050" y="2801186"/>
            <a:ext cx="550121" cy="5270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8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C6518B6F-6368-27DD-EF9C-AC27F5C51946}"/>
              </a:ext>
            </a:extLst>
          </p:cNvPr>
          <p:cNvSpPr/>
          <p:nvPr/>
        </p:nvSpPr>
        <p:spPr>
          <a:xfrm>
            <a:off x="1755776" y="207963"/>
            <a:ext cx="8620125" cy="194945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dirty="0">
                <a:solidFill>
                  <a:srgbClr val="002060"/>
                </a:solidFill>
                <a:latin typeface="Times New Roman" panose="02020603050405020304" pitchFamily="18" charset="0"/>
                <a:cs typeface="Times New Roman" panose="02020603050405020304" pitchFamily="18" charset="0"/>
              </a:rPr>
              <a:t>Ô </a:t>
            </a:r>
            <a:r>
              <a:rPr lang="en-US" sz="4000" dirty="0" err="1">
                <a:solidFill>
                  <a:srgbClr val="002060"/>
                </a:solidFill>
                <a:latin typeface="Times New Roman" panose="02020603050405020304" pitchFamily="18" charset="0"/>
                <a:cs typeface="Times New Roman" panose="02020603050405020304" pitchFamily="18" charset="0"/>
              </a:rPr>
              <a:t>số</a:t>
            </a:r>
            <a:r>
              <a:rPr lang="en-US" sz="4000" dirty="0">
                <a:solidFill>
                  <a:srgbClr val="002060"/>
                </a:solidFill>
                <a:latin typeface="Times New Roman" panose="02020603050405020304" pitchFamily="18" charset="0"/>
                <a:cs typeface="Times New Roman" panose="02020603050405020304" pitchFamily="18" charset="0"/>
              </a:rPr>
              <a:t> 5 : </a:t>
            </a:r>
            <a:r>
              <a:rPr lang="en-US" sz="4000" dirty="0" err="1">
                <a:solidFill>
                  <a:srgbClr val="002060"/>
                </a:solidFill>
                <a:latin typeface="Times New Roman" panose="02020603050405020304" pitchFamily="18" charset="0"/>
                <a:cs typeface="Times New Roman" panose="02020603050405020304" pitchFamily="18" charset="0"/>
              </a:rPr>
              <a:t>Âm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phản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xạ</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gì</a:t>
            </a:r>
            <a:r>
              <a:rPr lang="en-US" sz="4000" dirty="0">
                <a:solidFill>
                  <a:srgbClr val="002060"/>
                </a:solidFill>
                <a:latin typeface="Times New Roman" panose="02020603050405020304" pitchFamily="18" charset="0"/>
                <a:cs typeface="Times New Roman" panose="02020603050405020304" pitchFamily="18" charset="0"/>
              </a:rPr>
              <a:t>? VD</a:t>
            </a:r>
          </a:p>
        </p:txBody>
      </p:sp>
      <p:sp>
        <p:nvSpPr>
          <p:cNvPr id="5" name="Snip Diagonal Corner Rectangle 4">
            <a:extLst>
              <a:ext uri="{FF2B5EF4-FFF2-40B4-BE49-F238E27FC236}">
                <a16:creationId xmlns:a16="http://schemas.microsoft.com/office/drawing/2014/main" id="{D70AF5E2-9485-7481-ADC3-F2287ED2F1F4}"/>
              </a:ext>
            </a:extLst>
          </p:cNvPr>
          <p:cNvSpPr/>
          <p:nvPr/>
        </p:nvSpPr>
        <p:spPr>
          <a:xfrm>
            <a:off x="1755776" y="2838450"/>
            <a:ext cx="8921749" cy="226536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4000" b="1" dirty="0" err="1">
                <a:solidFill>
                  <a:schemeClr val="bg1"/>
                </a:solidFill>
                <a:latin typeface="Times New Roman" panose="02020603050405020304" pitchFamily="18" charset="0"/>
                <a:cs typeface="Times New Roman" panose="02020603050405020304" pitchFamily="18" charset="0"/>
              </a:rPr>
              <a:t>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phản</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xạ</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là</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âm</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dội</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lại</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khi</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gặp</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một</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mặt</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chắn</a:t>
            </a:r>
            <a:r>
              <a:rPr lang="en-US" altLang="en-US" sz="4000" dirty="0">
                <a:solidFill>
                  <a:schemeClr val="bg1"/>
                </a:solidFill>
                <a:latin typeface="Times New Roman" panose="02020603050405020304" pitchFamily="18" charset="0"/>
                <a:cs typeface="Times New Roman" panose="02020603050405020304" pitchFamily="18" charset="0"/>
              </a:rPr>
              <a:t>.</a:t>
            </a:r>
            <a:endParaRPr lang="en-US" altLang="en-US" sz="4000" b="1" dirty="0">
              <a:solidFill>
                <a:schemeClr val="bg1"/>
              </a:solidFill>
              <a:latin typeface="Times New Roman" panose="02020603050405020304" pitchFamily="18" charset="0"/>
              <a:cs typeface="Times New Roman" panose="02020603050405020304" pitchFamily="18" charset="0"/>
            </a:endParaRPr>
          </a:p>
        </p:txBody>
      </p:sp>
      <p:sp>
        <p:nvSpPr>
          <p:cNvPr id="6" name="Pentagon 5">
            <a:hlinkClick r:id="rId2" action="ppaction://hlinksldjump"/>
            <a:extLst>
              <a:ext uri="{FF2B5EF4-FFF2-40B4-BE49-F238E27FC236}">
                <a16:creationId xmlns:a16="http://schemas.microsoft.com/office/drawing/2014/main" id="{1CF55E66-26E7-E854-667A-DB2D411A3484}"/>
              </a:ext>
            </a:extLst>
          </p:cNvPr>
          <p:cNvSpPr/>
          <p:nvPr/>
        </p:nvSpPr>
        <p:spPr>
          <a:xfrm flipH="1">
            <a:off x="8915400" y="5943600"/>
            <a:ext cx="1460500" cy="774700"/>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AB168D3-42E8-2036-F53A-F89E9C190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743200" y="1627215"/>
            <a:ext cx="6303146" cy="509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DC7F30B6-8F4C-45AB-5A7E-BEAFAAFA5382}"/>
              </a:ext>
            </a:extLst>
          </p:cNvPr>
          <p:cNvSpPr txBox="1"/>
          <p:nvPr/>
        </p:nvSpPr>
        <p:spPr>
          <a:xfrm>
            <a:off x="530440" y="266330"/>
            <a:ext cx="11131119" cy="1169551"/>
          </a:xfrm>
          <a:prstGeom prst="rect">
            <a:avLst/>
          </a:prstGeom>
          <a:noFill/>
        </p:spPr>
        <p:txBody>
          <a:bodyPr wrap="square" rtlCol="0">
            <a:spAutoFit/>
          </a:bodyPr>
          <a:lstStyle/>
          <a:p>
            <a:r>
              <a:rPr lang="en-US" sz="3500" dirty="0" err="1">
                <a:latin typeface="Times New Roman" panose="02020603050405020304" pitchFamily="18" charset="0"/>
                <a:cs typeface="Times New Roman" panose="02020603050405020304" pitchFamily="18" charset="0"/>
              </a:rPr>
              <a:t>Hãy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đèn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biểu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diễn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chắn</a:t>
            </a:r>
            <a:endParaRPr lang="en-US"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3791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6BF386-C689-863D-3341-8B1B4E340CD6}"/>
              </a:ext>
            </a:extLst>
          </p:cNvPr>
          <p:cNvSpPr txBox="1"/>
          <p:nvPr/>
        </p:nvSpPr>
        <p:spPr>
          <a:xfrm>
            <a:off x="325016" y="242597"/>
            <a:ext cx="11748796" cy="2779351"/>
          </a:xfrm>
          <a:prstGeom prst="rect">
            <a:avLst/>
          </a:prstGeom>
          <a:noFill/>
        </p:spPr>
        <p:txBody>
          <a:bodyPr wrap="square">
            <a:spAutoFit/>
          </a:bodyPr>
          <a:lstStyle/>
          <a:p>
            <a:pPr>
              <a:lnSpc>
                <a:spcPct val="150000"/>
              </a:lnSpc>
            </a:pPr>
            <a:r>
              <a:rPr lang="en-US" sz="3000" dirty="0">
                <a:latin typeface="Times New Roman" panose="02020603050405020304" pitchFamily="18" charset="0"/>
                <a:cs typeface="Times New Roman" panose="02020603050405020304" pitchFamily="18" charset="0"/>
              </a:rPr>
              <a:t>1.Một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a:t>
            </a:r>
            <a:r>
              <a:rPr lang="en-US" sz="3000" dirty="0">
                <a:latin typeface="Times New Roman" panose="02020603050405020304" pitchFamily="18" charset="0"/>
                <a:cs typeface="Times New Roman" panose="02020603050405020304" pitchFamily="18" charset="0"/>
              </a:rPr>
              <a:t> 8,5 Hz.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phút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bao </a:t>
            </a:r>
            <a:r>
              <a:rPr lang="en-US" sz="3000" dirty="0" err="1">
                <a:latin typeface="Times New Roman" panose="02020603050405020304" pitchFamily="18" charset="0"/>
                <a:cs typeface="Times New Roman" panose="02020603050405020304" pitchFamily="18" charset="0"/>
              </a:rPr>
              <a:t>nhiêu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a:latin typeface="Times New Roman" panose="02020603050405020304" pitchFamily="18" charset="0"/>
                <a:cs typeface="Times New Roman" panose="02020603050405020304" pitchFamily="18" charset="0"/>
              </a:rPr>
              <a:t>2.Kể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diễn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chùm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a:latin typeface="Times New Roman" panose="02020603050405020304" pitchFamily="18" charset="0"/>
                <a:cs typeface="Times New Roman" panose="02020603050405020304" pitchFamily="18" charset="0"/>
              </a:rPr>
              <a:t>3.Vì </a:t>
            </a:r>
            <a:r>
              <a:rPr lang="en-US" sz="3000" dirty="0" err="1">
                <a:latin typeface="Times New Roman" panose="02020603050405020304" pitchFamily="18" charset="0"/>
                <a:cs typeface="Times New Roman" panose="02020603050405020304" pitchFamily="18" charset="0"/>
              </a:rPr>
              <a:t>sao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phẫu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ta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nguồn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9352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1">
            <a:extLst>
              <a:ext uri="{FF2B5EF4-FFF2-40B4-BE49-F238E27FC236}">
                <a16:creationId xmlns:a16="http://schemas.microsoft.com/office/drawing/2014/main" id="{01264C17-DF7C-A410-7A98-46E000B36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9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706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bwMode="auto">
          <a:xfrm>
            <a:off x="2438400" y="2747078"/>
            <a:ext cx="6885842" cy="1977323"/>
            <a:chOff x="5945" y="3821"/>
            <a:chExt cx="4004" cy="1258"/>
          </a:xfrm>
        </p:grpSpPr>
        <p:pic>
          <p:nvPicPr>
            <p:cNvPr id="5" name="docshape36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4" y="3821"/>
              <a:ext cx="2185"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3615"/>
            <p:cNvSpPr txBox="1">
              <a:spLocks noChangeArrowheads="1"/>
            </p:cNvSpPr>
            <p:nvPr/>
          </p:nvSpPr>
          <p:spPr bwMode="auto">
            <a:xfrm>
              <a:off x="8258" y="4865"/>
              <a:ext cx="1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065"/>
                </a:lnSpc>
                <a:spcAft>
                  <a:spcPts val="800"/>
                </a:spcAft>
              </a:pPr>
              <a:r>
                <a:rPr lang="en-US" sz="2800" spc="-25">
                  <a:latin typeface="Calibri" panose="020F0502020204030204"/>
                  <a:ea typeface="Calibri" panose="020F0502020204030204"/>
                  <a:cs typeface="Times New Roman" panose="02020603050405020304"/>
                </a:rPr>
                <a:t>a)</a:t>
              </a:r>
              <a:endParaRPr lang="vi-VN" sz="2800">
                <a:latin typeface="Calibri" panose="020F0502020204030204"/>
                <a:ea typeface="Calibri" panose="020F0502020204030204"/>
                <a:cs typeface="Times New Roman" panose="02020603050405020304"/>
              </a:endParaRPr>
            </a:p>
          </p:txBody>
        </p:sp>
        <p:sp>
          <p:nvSpPr>
            <p:cNvPr id="9" name="docshape3616"/>
            <p:cNvSpPr txBox="1">
              <a:spLocks noChangeArrowheads="1"/>
            </p:cNvSpPr>
            <p:nvPr/>
          </p:nvSpPr>
          <p:spPr bwMode="auto">
            <a:xfrm>
              <a:off x="9330" y="4865"/>
              <a:ext cx="1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065"/>
                </a:lnSpc>
                <a:spcAft>
                  <a:spcPts val="800"/>
                </a:spcAft>
              </a:pPr>
              <a:r>
                <a:rPr lang="en-US" sz="2800" spc="-35">
                  <a:latin typeface="Calibri" panose="020F0502020204030204"/>
                  <a:ea typeface="Calibri" panose="020F0502020204030204"/>
                  <a:cs typeface="Times New Roman" panose="02020603050405020304"/>
                </a:rPr>
                <a:t>b)</a:t>
              </a:r>
              <a:endParaRPr lang="vi-VN" sz="2800">
                <a:latin typeface="Calibri" panose="020F0502020204030204"/>
                <a:ea typeface="Calibri" panose="020F0502020204030204"/>
                <a:cs typeface="Times New Roman" panose="02020603050405020304"/>
              </a:endParaRPr>
            </a:p>
          </p:txBody>
        </p:sp>
        <p:sp>
          <p:nvSpPr>
            <p:cNvPr id="10" name="docshape3617"/>
            <p:cNvSpPr txBox="1">
              <a:spLocks noChangeArrowheads="1"/>
            </p:cNvSpPr>
            <p:nvPr/>
          </p:nvSpPr>
          <p:spPr bwMode="auto">
            <a:xfrm>
              <a:off x="5945" y="4076"/>
              <a:ext cx="1595"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800"/>
                </a:spcAft>
              </a:pPr>
              <a:r>
                <a:rPr lang="en-US" sz="2800" dirty="0">
                  <a:solidFill>
                    <a:srgbClr val="58595B"/>
                  </a:solidFill>
                  <a:latin typeface="Segoe UI Symbol" panose="020B0502040204020203"/>
                  <a:ea typeface="Calibri" panose="020F0502020204030204"/>
                  <a:cs typeface="Times New Roman" panose="02020603050405020304"/>
                </a:rPr>
                <a:t>▲</a:t>
              </a:r>
              <a:r>
                <a:rPr lang="en-US" sz="2800" dirty="0" err="1">
                  <a:latin typeface="Calibri" panose="020F0502020204030204"/>
                  <a:ea typeface="Calibri" panose="020F0502020204030204"/>
                  <a:cs typeface="Times New Roman" panose="02020603050405020304"/>
                </a:rPr>
                <a:t>Tạo</a:t>
              </a:r>
              <a:r>
                <a:rPr lang="en-US" sz="2800" spc="-1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bóng</a:t>
              </a:r>
              <a:r>
                <a:rPr lang="en-US" sz="2800" spc="-1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các</a:t>
              </a:r>
              <a:r>
                <a:rPr lang="en-US" sz="2800" spc="-10" dirty="0">
                  <a:latin typeface="Calibri" panose="020F0502020204030204"/>
                  <a:ea typeface="Calibri" panose="020F0502020204030204"/>
                  <a:cs typeface="Times New Roman" panose="02020603050405020304"/>
                </a:rPr>
                <a:t> </a:t>
              </a:r>
              <a:r>
                <a:rPr lang="en-US" sz="2800" dirty="0">
                  <a:latin typeface="Calibri" panose="020F0502020204030204"/>
                  <a:ea typeface="Calibri" panose="020F0502020204030204"/>
                  <a:cs typeface="Times New Roman" panose="02020603050405020304"/>
                </a:rPr>
                <a:t>con</a:t>
              </a:r>
              <a:r>
                <a:rPr lang="en-US" sz="2800" spc="-1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vật</a:t>
              </a:r>
              <a:r>
                <a:rPr lang="en-US" sz="2800" spc="-1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trên</a:t>
              </a:r>
              <a:r>
                <a:rPr lang="en-US" sz="2800" spc="-10" dirty="0">
                  <a:latin typeface="Calibri" panose="020F0502020204030204"/>
                  <a:ea typeface="Calibri" panose="020F0502020204030204"/>
                  <a:cs typeface="Times New Roman" panose="02020603050405020304"/>
                </a:rPr>
                <a:t> </a:t>
              </a:r>
              <a:r>
                <a:rPr lang="en-US" sz="2800" spc="-10" dirty="0" err="1">
                  <a:latin typeface="Calibri" panose="020F0502020204030204"/>
                  <a:ea typeface="Calibri" panose="020F0502020204030204"/>
                  <a:cs typeface="Times New Roman" panose="02020603050405020304"/>
                </a:rPr>
                <a:t>tường</a:t>
              </a:r>
              <a:endParaRPr lang="vi-VN" sz="2800" dirty="0">
                <a:latin typeface="Calibri" panose="020F0502020204030204"/>
                <a:ea typeface="Calibri" panose="020F0502020204030204"/>
                <a:cs typeface="Times New Roman" panose="02020603050405020304"/>
              </a:endParaRPr>
            </a:p>
          </p:txBody>
        </p:sp>
      </p:grpSp>
      <p:sp>
        <p:nvSpPr>
          <p:cNvPr id="11" name="docshape3611"/>
          <p:cNvSpPr/>
          <p:nvPr/>
        </p:nvSpPr>
        <p:spPr bwMode="auto">
          <a:xfrm>
            <a:off x="1524001" y="79512"/>
            <a:ext cx="1011725" cy="1658754"/>
          </a:xfrm>
          <a:custGeom>
            <a:avLst/>
            <a:gdLst>
              <a:gd name="T0" fmla="+- 0 5134 5047"/>
              <a:gd name="T1" fmla="*/ T0 w 428"/>
              <a:gd name="T2" fmla="+- 0 2257 2215"/>
              <a:gd name="T3" fmla="*/ 2257 h 487"/>
              <a:gd name="T4" fmla="+- 0 5047 5047"/>
              <a:gd name="T5" fmla="*/ T4 w 428"/>
              <a:gd name="T6" fmla="+- 0 2433 2215"/>
              <a:gd name="T7" fmla="*/ 2433 h 487"/>
              <a:gd name="T8" fmla="+- 0 5135 5047"/>
              <a:gd name="T9" fmla="*/ T8 w 428"/>
              <a:gd name="T10" fmla="+- 0 2602 2215"/>
              <a:gd name="T11" fmla="*/ 2602 h 487"/>
              <a:gd name="T12" fmla="+- 0 5218 5047"/>
              <a:gd name="T13" fmla="*/ T12 w 428"/>
              <a:gd name="T14" fmla="+- 0 2639 2215"/>
              <a:gd name="T15" fmla="*/ 2639 h 487"/>
              <a:gd name="T16" fmla="+- 0 5291 5047"/>
              <a:gd name="T17" fmla="*/ T16 w 428"/>
              <a:gd name="T18" fmla="+- 0 2641 2215"/>
              <a:gd name="T19" fmla="*/ 2641 h 487"/>
              <a:gd name="T20" fmla="+- 0 5400 5047"/>
              <a:gd name="T21" fmla="*/ T20 w 428"/>
              <a:gd name="T22" fmla="+- 0 2591 2215"/>
              <a:gd name="T23" fmla="*/ 2591 h 487"/>
              <a:gd name="T24" fmla="+- 0 5229 5047"/>
              <a:gd name="T25" fmla="*/ T24 w 428"/>
              <a:gd name="T26" fmla="+- 0 2588 2215"/>
              <a:gd name="T27" fmla="*/ 2588 h 487"/>
              <a:gd name="T28" fmla="+- 0 5184 5047"/>
              <a:gd name="T29" fmla="*/ T28 w 428"/>
              <a:gd name="T30" fmla="+- 0 2571 2215"/>
              <a:gd name="T31" fmla="*/ 2571 h 487"/>
              <a:gd name="T32" fmla="+- 0 5104 5047"/>
              <a:gd name="T33" fmla="*/ T32 w 428"/>
              <a:gd name="T34" fmla="+- 0 2571 2215"/>
              <a:gd name="T35" fmla="*/ 2571 h 487"/>
              <a:gd name="T36" fmla="+- 0 5166 5047"/>
              <a:gd name="T37" fmla="*/ T36 w 428"/>
              <a:gd name="T38" fmla="+- 0 2560 2215"/>
              <a:gd name="T39" fmla="*/ 2560 h 487"/>
              <a:gd name="T40" fmla="+- 0 5142 5047"/>
              <a:gd name="T41" fmla="*/ T40 w 428"/>
              <a:gd name="T42" fmla="+- 0 2539 2215"/>
              <a:gd name="T43" fmla="*/ 2539 h 487"/>
              <a:gd name="T44" fmla="+- 0 5120 5047"/>
              <a:gd name="T45" fmla="*/ T44 w 428"/>
              <a:gd name="T46" fmla="+- 0 2508 2215"/>
              <a:gd name="T47" fmla="*/ 2508 h 487"/>
              <a:gd name="T48" fmla="+- 0 5099 5047"/>
              <a:gd name="T49" fmla="*/ T48 w 428"/>
              <a:gd name="T50" fmla="+- 0 2419 2215"/>
              <a:gd name="T51" fmla="*/ 2419 h 487"/>
              <a:gd name="T52" fmla="+- 0 5207 5047"/>
              <a:gd name="T53" fmla="*/ T52 w 428"/>
              <a:gd name="T54" fmla="+- 0 2275 2215"/>
              <a:gd name="T55" fmla="*/ 2275 h 487"/>
              <a:gd name="T56" fmla="+- 0 5379 5047"/>
              <a:gd name="T57" fmla="*/ T56 w 428"/>
              <a:gd name="T58" fmla="+- 0 2250 2215"/>
              <a:gd name="T59" fmla="*/ 2250 h 487"/>
              <a:gd name="T60" fmla="+- 0 5257 5047"/>
              <a:gd name="T61" fmla="*/ T60 w 428"/>
              <a:gd name="T62" fmla="+- 0 2215 2215"/>
              <a:gd name="T63" fmla="*/ 2215 h 487"/>
              <a:gd name="T64" fmla="+- 0 5331 5047"/>
              <a:gd name="T65" fmla="*/ T64 w 428"/>
              <a:gd name="T66" fmla="+- 0 2281 2215"/>
              <a:gd name="T67" fmla="*/ 2281 h 487"/>
              <a:gd name="T68" fmla="+- 0 5423 5047"/>
              <a:gd name="T69" fmla="*/ T68 w 428"/>
              <a:gd name="T70" fmla="+- 0 2438 2215"/>
              <a:gd name="T71" fmla="*/ 2438 h 487"/>
              <a:gd name="T72" fmla="+- 0 5315 5047"/>
              <a:gd name="T73" fmla="*/ T72 w 428"/>
              <a:gd name="T74" fmla="+- 0 2581 2215"/>
              <a:gd name="T75" fmla="*/ 2581 h 487"/>
              <a:gd name="T76" fmla="+- 0 5275 5047"/>
              <a:gd name="T77" fmla="*/ T76 w 428"/>
              <a:gd name="T78" fmla="+- 0 2590 2215"/>
              <a:gd name="T79" fmla="*/ 2590 h 487"/>
              <a:gd name="T80" fmla="+- 0 5438 5047"/>
              <a:gd name="T81" fmla="*/ T80 w 428"/>
              <a:gd name="T82" fmla="+- 0 2549 2215"/>
              <a:gd name="T83" fmla="*/ 2549 h 487"/>
              <a:gd name="T84" fmla="+- 0 5472 5047"/>
              <a:gd name="T85" fmla="*/ T84 w 428"/>
              <a:gd name="T86" fmla="+- 0 2462 2215"/>
              <a:gd name="T87" fmla="*/ 2462 h 487"/>
              <a:gd name="T88" fmla="+- 0 5474 5047"/>
              <a:gd name="T89" fmla="*/ T88 w 428"/>
              <a:gd name="T90" fmla="+- 0 2430 2215"/>
              <a:gd name="T91" fmla="*/ 2430 h 487"/>
              <a:gd name="T92" fmla="+- 0 5444 5047"/>
              <a:gd name="T93" fmla="*/ T92 w 428"/>
              <a:gd name="T94" fmla="+- 0 2320 2215"/>
              <a:gd name="T95" fmla="*/ 2320 h 487"/>
              <a:gd name="T96" fmla="+- 0 5399 5047"/>
              <a:gd name="T97" fmla="*/ T96 w 428"/>
              <a:gd name="T98" fmla="+- 0 2266 2215"/>
              <a:gd name="T99" fmla="*/ 2266 h 487"/>
              <a:gd name="T100" fmla="+- 0 5224 5047"/>
              <a:gd name="T101" fmla="*/ T100 w 428"/>
              <a:gd name="T102" fmla="+- 0 2299 2215"/>
              <a:gd name="T103" fmla="*/ 2299 h 487"/>
              <a:gd name="T104" fmla="+- 0 5155 5047"/>
              <a:gd name="T105" fmla="*/ T104 w 428"/>
              <a:gd name="T106" fmla="+- 0 2359 2215"/>
              <a:gd name="T107" fmla="*/ 2359 h 487"/>
              <a:gd name="T108" fmla="+- 0 5170 5047"/>
              <a:gd name="T109" fmla="*/ T108 w 428"/>
              <a:gd name="T110" fmla="+- 0 2459 2215"/>
              <a:gd name="T111" fmla="*/ 2459 h 487"/>
              <a:gd name="T112" fmla="+- 0 5190 5047"/>
              <a:gd name="T113" fmla="*/ T112 w 428"/>
              <a:gd name="T114" fmla="+- 0 2510 2215"/>
              <a:gd name="T115" fmla="*/ 2510 h 487"/>
              <a:gd name="T116" fmla="+- 0 5185 5047"/>
              <a:gd name="T117" fmla="*/ T116 w 428"/>
              <a:gd name="T118" fmla="+- 0 2538 2215"/>
              <a:gd name="T119" fmla="*/ 2538 h 487"/>
              <a:gd name="T120" fmla="+- 0 5201 5047"/>
              <a:gd name="T121" fmla="*/ T120 w 428"/>
              <a:gd name="T122" fmla="+- 0 2558 2215"/>
              <a:gd name="T123" fmla="*/ 2558 h 487"/>
              <a:gd name="T124" fmla="+- 0 5266 5047"/>
              <a:gd name="T125" fmla="*/ T124 w 428"/>
              <a:gd name="T126" fmla="+- 0 2576 2215"/>
              <a:gd name="T127" fmla="*/ 2576 h 487"/>
              <a:gd name="T128" fmla="+- 0 5298 5047"/>
              <a:gd name="T129" fmla="*/ T128 w 428"/>
              <a:gd name="T130" fmla="+- 0 2575 2215"/>
              <a:gd name="T131" fmla="*/ 2575 h 487"/>
              <a:gd name="T132" fmla="+- 0 5311 5047"/>
              <a:gd name="T133" fmla="*/ T132 w 428"/>
              <a:gd name="T134" fmla="+- 0 2531 2215"/>
              <a:gd name="T135" fmla="*/ 2531 h 487"/>
              <a:gd name="T136" fmla="+- 0 5367 5047"/>
              <a:gd name="T137" fmla="*/ T136 w 428"/>
              <a:gd name="T138" fmla="+- 0 2527 2215"/>
              <a:gd name="T139" fmla="*/ 2527 h 487"/>
              <a:gd name="T140" fmla="+- 0 5366 5047"/>
              <a:gd name="T141" fmla="*/ T140 w 428"/>
              <a:gd name="T142" fmla="+- 0 2492 2215"/>
              <a:gd name="T143" fmla="*/ 2492 h 487"/>
              <a:gd name="T144" fmla="+- 0 5373 5047"/>
              <a:gd name="T145" fmla="*/ T144 w 428"/>
              <a:gd name="T146" fmla="+- 0 2484 2215"/>
              <a:gd name="T147" fmla="*/ 2484 h 487"/>
              <a:gd name="T148" fmla="+- 0 5365 5047"/>
              <a:gd name="T149" fmla="*/ T148 w 428"/>
              <a:gd name="T150" fmla="+- 0 2466 2215"/>
              <a:gd name="T151" fmla="*/ 2466 h 487"/>
              <a:gd name="T152" fmla="+- 0 5366 5047"/>
              <a:gd name="T153" fmla="*/ T152 w 428"/>
              <a:gd name="T154" fmla="+- 0 2463 2215"/>
              <a:gd name="T155" fmla="*/ 2463 h 487"/>
              <a:gd name="T156" fmla="+- 0 5195 5047"/>
              <a:gd name="T157" fmla="*/ T156 w 428"/>
              <a:gd name="T158" fmla="+- 0 2455 2215"/>
              <a:gd name="T159" fmla="*/ 2455 h 487"/>
              <a:gd name="T160" fmla="+- 0 5178 5047"/>
              <a:gd name="T161" fmla="*/ T160 w 428"/>
              <a:gd name="T162" fmla="+- 0 2430 2215"/>
              <a:gd name="T163" fmla="*/ 2430 h 487"/>
              <a:gd name="T164" fmla="+- 0 5178 5047"/>
              <a:gd name="T165" fmla="*/ T164 w 428"/>
              <a:gd name="T166" fmla="+- 0 2368 2215"/>
              <a:gd name="T167" fmla="*/ 2368 h 487"/>
              <a:gd name="T168" fmla="+- 0 5251 5047"/>
              <a:gd name="T169" fmla="*/ T168 w 428"/>
              <a:gd name="T170" fmla="+- 0 2319 2215"/>
              <a:gd name="T171" fmla="*/ 2319 h 487"/>
              <a:gd name="T172" fmla="+- 0 5283 5047"/>
              <a:gd name="T173" fmla="*/ T172 w 428"/>
              <a:gd name="T174" fmla="+- 0 2296 2215"/>
              <a:gd name="T175" fmla="*/ 2296 h 487"/>
              <a:gd name="T176" fmla="+- 0 5104 5047"/>
              <a:gd name="T177" fmla="*/ T176 w 428"/>
              <a:gd name="T178" fmla="+- 0 2571 2215"/>
              <a:gd name="T179" fmla="*/ 2571 h 487"/>
              <a:gd name="T180" fmla="+- 0 5105 5047"/>
              <a:gd name="T181" fmla="*/ T180 w 428"/>
              <a:gd name="T182" fmla="+- 0 2571 2215"/>
              <a:gd name="T183" fmla="*/ 2571 h 487"/>
              <a:gd name="T184" fmla="+- 0 5182 5047"/>
              <a:gd name="T185" fmla="*/ T184 w 428"/>
              <a:gd name="T186" fmla="+- 0 2570 2215"/>
              <a:gd name="T187" fmla="*/ 2570 h 487"/>
              <a:gd name="T188" fmla="+- 0 5105 5047"/>
              <a:gd name="T189" fmla="*/ T188 w 428"/>
              <a:gd name="T190" fmla="+- 0 2571 2215"/>
              <a:gd name="T191" fmla="*/ 2571 h 487"/>
              <a:gd name="T192" fmla="+- 0 5182 5047"/>
              <a:gd name="T193" fmla="*/ T192 w 428"/>
              <a:gd name="T194" fmla="+- 0 2570 2215"/>
              <a:gd name="T195" fmla="*/ 2570 h 487"/>
              <a:gd name="T196" fmla="+- 0 5316 5047"/>
              <a:gd name="T197" fmla="*/ T196 w 428"/>
              <a:gd name="T198" fmla="+- 0 2532 2215"/>
              <a:gd name="T199" fmla="*/ 2532 h 487"/>
              <a:gd name="T200" fmla="+- 0 5345 5047"/>
              <a:gd name="T201" fmla="*/ T200 w 428"/>
              <a:gd name="T202" fmla="+- 0 2531 2215"/>
              <a:gd name="T203" fmla="*/ 2531 h 487"/>
              <a:gd name="T204" fmla="+- 0 5364 5047"/>
              <a:gd name="T205" fmla="*/ T204 w 428"/>
              <a:gd name="T206" fmla="+- 0 2487 2215"/>
              <a:gd name="T207" fmla="*/ 2487 h 487"/>
              <a:gd name="T208" fmla="+- 0 5365 5047"/>
              <a:gd name="T209" fmla="*/ T208 w 428"/>
              <a:gd name="T210" fmla="+- 0 2466 2215"/>
              <a:gd name="T211" fmla="*/ 2466 h 487"/>
              <a:gd name="T212" fmla="+- 0 5365 5047"/>
              <a:gd name="T213" fmla="*/ T212 w 428"/>
              <a:gd name="T214" fmla="+- 0 2466 2215"/>
              <a:gd name="T215" fmla="*/ 2466 h 487"/>
              <a:gd name="T216" fmla="+- 0 5223 5047"/>
              <a:gd name="T217" fmla="*/ T216 w 428"/>
              <a:gd name="T218" fmla="+- 0 2371 2215"/>
              <a:gd name="T219" fmla="*/ 2371 h 487"/>
              <a:gd name="T220" fmla="+- 0 5212 5047"/>
              <a:gd name="T221" fmla="*/ T220 w 428"/>
              <a:gd name="T222" fmla="+- 0 2410 2215"/>
              <a:gd name="T223" fmla="*/ 2410 h 487"/>
              <a:gd name="T224" fmla="+- 0 5195 5047"/>
              <a:gd name="T225" fmla="*/ T224 w 428"/>
              <a:gd name="T226" fmla="+- 0 2455 2215"/>
              <a:gd name="T227" fmla="*/ 2455 h 487"/>
              <a:gd name="T228" fmla="+- 0 5382 5047"/>
              <a:gd name="T229" fmla="*/ T228 w 428"/>
              <a:gd name="T230" fmla="+- 0 2444 2215"/>
              <a:gd name="T231" fmla="*/ 2444 h 487"/>
              <a:gd name="T232" fmla="+- 0 5361 5047"/>
              <a:gd name="T233" fmla="*/ T232 w 428"/>
              <a:gd name="T234" fmla="+- 0 2398 2215"/>
              <a:gd name="T235" fmla="*/ 2398 h 487"/>
              <a:gd name="T236" fmla="+- 0 5251 5047"/>
              <a:gd name="T237" fmla="*/ T236 w 428"/>
              <a:gd name="T238" fmla="+- 0 2379 2215"/>
              <a:gd name="T239" fmla="*/ 2379 h 487"/>
              <a:gd name="T240" fmla="+- 0 5251 5047"/>
              <a:gd name="T241" fmla="*/ T240 w 428"/>
              <a:gd name="T242" fmla="+- 0 2299 2215"/>
              <a:gd name="T243" fmla="*/ 2299 h 487"/>
              <a:gd name="T244" fmla="+- 0 5365 5047"/>
              <a:gd name="T245" fmla="*/ T244 w 428"/>
              <a:gd name="T246" fmla="+- 0 2379 2215"/>
              <a:gd name="T247" fmla="*/ 2379 h 487"/>
              <a:gd name="T248" fmla="+- 0 5314 5047"/>
              <a:gd name="T249" fmla="*/ T248 w 428"/>
              <a:gd name="T250" fmla="+- 0 2308 2215"/>
              <a:gd name="T251" fmla="*/ 2308 h 4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428" h="487">
                <a:moveTo>
                  <a:pt x="210" y="0"/>
                </a:moveTo>
                <a:lnTo>
                  <a:pt x="145" y="11"/>
                </a:lnTo>
                <a:lnTo>
                  <a:pt x="87" y="42"/>
                </a:lnTo>
                <a:lnTo>
                  <a:pt x="40" y="89"/>
                </a:lnTo>
                <a:lnTo>
                  <a:pt x="10" y="150"/>
                </a:lnTo>
                <a:lnTo>
                  <a:pt x="0" y="218"/>
                </a:lnTo>
                <a:lnTo>
                  <a:pt x="11" y="283"/>
                </a:lnTo>
                <a:lnTo>
                  <a:pt x="42" y="341"/>
                </a:lnTo>
                <a:lnTo>
                  <a:pt x="88" y="387"/>
                </a:lnTo>
                <a:lnTo>
                  <a:pt x="150" y="418"/>
                </a:lnTo>
                <a:lnTo>
                  <a:pt x="160" y="421"/>
                </a:lnTo>
                <a:lnTo>
                  <a:pt x="171" y="424"/>
                </a:lnTo>
                <a:lnTo>
                  <a:pt x="182" y="425"/>
                </a:lnTo>
                <a:lnTo>
                  <a:pt x="214" y="486"/>
                </a:lnTo>
                <a:lnTo>
                  <a:pt x="244" y="426"/>
                </a:lnTo>
                <a:lnTo>
                  <a:pt x="300" y="409"/>
                </a:lnTo>
                <a:lnTo>
                  <a:pt x="351" y="378"/>
                </a:lnTo>
                <a:lnTo>
                  <a:pt x="353" y="376"/>
                </a:lnTo>
                <a:lnTo>
                  <a:pt x="217" y="376"/>
                </a:lnTo>
                <a:lnTo>
                  <a:pt x="206" y="375"/>
                </a:lnTo>
                <a:lnTo>
                  <a:pt x="182" y="373"/>
                </a:lnTo>
                <a:lnTo>
                  <a:pt x="160" y="366"/>
                </a:lnTo>
                <a:lnTo>
                  <a:pt x="139" y="357"/>
                </a:lnTo>
                <a:lnTo>
                  <a:pt x="137" y="356"/>
                </a:lnTo>
                <a:lnTo>
                  <a:pt x="58" y="356"/>
                </a:lnTo>
                <a:lnTo>
                  <a:pt x="57" y="356"/>
                </a:lnTo>
                <a:lnTo>
                  <a:pt x="56" y="355"/>
                </a:lnTo>
                <a:lnTo>
                  <a:pt x="135" y="355"/>
                </a:lnTo>
                <a:lnTo>
                  <a:pt x="119" y="345"/>
                </a:lnTo>
                <a:lnTo>
                  <a:pt x="111" y="339"/>
                </a:lnTo>
                <a:lnTo>
                  <a:pt x="103" y="331"/>
                </a:lnTo>
                <a:lnTo>
                  <a:pt x="95" y="324"/>
                </a:lnTo>
                <a:lnTo>
                  <a:pt x="88" y="316"/>
                </a:lnTo>
                <a:lnTo>
                  <a:pt x="80" y="305"/>
                </a:lnTo>
                <a:lnTo>
                  <a:pt x="73" y="293"/>
                </a:lnTo>
                <a:lnTo>
                  <a:pt x="66" y="281"/>
                </a:lnTo>
                <a:lnTo>
                  <a:pt x="61" y="267"/>
                </a:lnTo>
                <a:lnTo>
                  <a:pt x="52" y="204"/>
                </a:lnTo>
                <a:lnTo>
                  <a:pt x="67" y="143"/>
                </a:lnTo>
                <a:lnTo>
                  <a:pt x="104" y="93"/>
                </a:lnTo>
                <a:lnTo>
                  <a:pt x="160" y="60"/>
                </a:lnTo>
                <a:lnTo>
                  <a:pt x="224" y="51"/>
                </a:lnTo>
                <a:lnTo>
                  <a:pt x="352" y="51"/>
                </a:lnTo>
                <a:lnTo>
                  <a:pt x="332" y="35"/>
                </a:lnTo>
                <a:lnTo>
                  <a:pt x="306" y="21"/>
                </a:lnTo>
                <a:lnTo>
                  <a:pt x="278" y="10"/>
                </a:lnTo>
                <a:lnTo>
                  <a:pt x="210" y="0"/>
                </a:lnTo>
                <a:close/>
                <a:moveTo>
                  <a:pt x="352" y="51"/>
                </a:moveTo>
                <a:lnTo>
                  <a:pt x="224" y="51"/>
                </a:lnTo>
                <a:lnTo>
                  <a:pt x="284" y="66"/>
                </a:lnTo>
                <a:lnTo>
                  <a:pt x="334" y="103"/>
                </a:lnTo>
                <a:lnTo>
                  <a:pt x="367" y="159"/>
                </a:lnTo>
                <a:lnTo>
                  <a:pt x="376" y="223"/>
                </a:lnTo>
                <a:lnTo>
                  <a:pt x="361" y="283"/>
                </a:lnTo>
                <a:lnTo>
                  <a:pt x="324" y="333"/>
                </a:lnTo>
                <a:lnTo>
                  <a:pt x="268" y="366"/>
                </a:lnTo>
                <a:lnTo>
                  <a:pt x="259" y="370"/>
                </a:lnTo>
                <a:lnTo>
                  <a:pt x="248" y="372"/>
                </a:lnTo>
                <a:lnTo>
                  <a:pt x="228" y="375"/>
                </a:lnTo>
                <a:lnTo>
                  <a:pt x="217" y="376"/>
                </a:lnTo>
                <a:lnTo>
                  <a:pt x="353" y="376"/>
                </a:lnTo>
                <a:lnTo>
                  <a:pt x="391" y="334"/>
                </a:lnTo>
                <a:lnTo>
                  <a:pt x="418" y="278"/>
                </a:lnTo>
                <a:lnTo>
                  <a:pt x="422" y="262"/>
                </a:lnTo>
                <a:lnTo>
                  <a:pt x="425" y="247"/>
                </a:lnTo>
                <a:lnTo>
                  <a:pt x="427" y="231"/>
                </a:lnTo>
                <a:lnTo>
                  <a:pt x="427" y="218"/>
                </a:lnTo>
                <a:lnTo>
                  <a:pt x="427" y="215"/>
                </a:lnTo>
                <a:lnTo>
                  <a:pt x="424" y="176"/>
                </a:lnTo>
                <a:lnTo>
                  <a:pt x="414" y="139"/>
                </a:lnTo>
                <a:lnTo>
                  <a:pt x="397" y="105"/>
                </a:lnTo>
                <a:lnTo>
                  <a:pt x="375" y="73"/>
                </a:lnTo>
                <a:lnTo>
                  <a:pt x="355" y="53"/>
                </a:lnTo>
                <a:lnTo>
                  <a:pt x="352" y="51"/>
                </a:lnTo>
                <a:close/>
                <a:moveTo>
                  <a:pt x="210" y="78"/>
                </a:moveTo>
                <a:lnTo>
                  <a:pt x="194" y="80"/>
                </a:lnTo>
                <a:lnTo>
                  <a:pt x="177" y="84"/>
                </a:lnTo>
                <a:lnTo>
                  <a:pt x="152" y="95"/>
                </a:lnTo>
                <a:lnTo>
                  <a:pt x="126" y="114"/>
                </a:lnTo>
                <a:lnTo>
                  <a:pt x="108" y="144"/>
                </a:lnTo>
                <a:lnTo>
                  <a:pt x="105" y="181"/>
                </a:lnTo>
                <a:lnTo>
                  <a:pt x="111" y="215"/>
                </a:lnTo>
                <a:lnTo>
                  <a:pt x="123" y="244"/>
                </a:lnTo>
                <a:lnTo>
                  <a:pt x="134" y="265"/>
                </a:lnTo>
                <a:lnTo>
                  <a:pt x="141" y="280"/>
                </a:lnTo>
                <a:lnTo>
                  <a:pt x="143" y="295"/>
                </a:lnTo>
                <a:lnTo>
                  <a:pt x="142" y="308"/>
                </a:lnTo>
                <a:lnTo>
                  <a:pt x="139" y="320"/>
                </a:lnTo>
                <a:lnTo>
                  <a:pt x="138" y="323"/>
                </a:lnTo>
                <a:lnTo>
                  <a:pt x="136" y="327"/>
                </a:lnTo>
                <a:lnTo>
                  <a:pt x="134" y="331"/>
                </a:lnTo>
                <a:lnTo>
                  <a:pt x="154" y="343"/>
                </a:lnTo>
                <a:lnTo>
                  <a:pt x="174" y="352"/>
                </a:lnTo>
                <a:lnTo>
                  <a:pt x="196" y="358"/>
                </a:lnTo>
                <a:lnTo>
                  <a:pt x="219" y="361"/>
                </a:lnTo>
                <a:lnTo>
                  <a:pt x="229" y="362"/>
                </a:lnTo>
                <a:lnTo>
                  <a:pt x="240" y="361"/>
                </a:lnTo>
                <a:lnTo>
                  <a:pt x="251" y="360"/>
                </a:lnTo>
                <a:lnTo>
                  <a:pt x="251" y="329"/>
                </a:lnTo>
                <a:lnTo>
                  <a:pt x="257" y="317"/>
                </a:lnTo>
                <a:lnTo>
                  <a:pt x="264" y="316"/>
                </a:lnTo>
                <a:lnTo>
                  <a:pt x="298" y="316"/>
                </a:lnTo>
                <a:lnTo>
                  <a:pt x="308" y="315"/>
                </a:lnTo>
                <a:lnTo>
                  <a:pt x="320" y="312"/>
                </a:lnTo>
                <a:lnTo>
                  <a:pt x="313" y="284"/>
                </a:lnTo>
                <a:lnTo>
                  <a:pt x="317" y="282"/>
                </a:lnTo>
                <a:lnTo>
                  <a:pt x="319" y="277"/>
                </a:lnTo>
                <a:lnTo>
                  <a:pt x="317" y="272"/>
                </a:lnTo>
                <a:lnTo>
                  <a:pt x="319" y="272"/>
                </a:lnTo>
                <a:lnTo>
                  <a:pt x="326" y="269"/>
                </a:lnTo>
                <a:lnTo>
                  <a:pt x="323" y="262"/>
                </a:lnTo>
                <a:lnTo>
                  <a:pt x="318" y="255"/>
                </a:lnTo>
                <a:lnTo>
                  <a:pt x="318" y="251"/>
                </a:lnTo>
                <a:lnTo>
                  <a:pt x="306" y="251"/>
                </a:lnTo>
                <a:lnTo>
                  <a:pt x="318" y="251"/>
                </a:lnTo>
                <a:lnTo>
                  <a:pt x="319" y="248"/>
                </a:lnTo>
                <a:lnTo>
                  <a:pt x="327" y="244"/>
                </a:lnTo>
                <a:lnTo>
                  <a:pt x="333" y="240"/>
                </a:lnTo>
                <a:lnTo>
                  <a:pt x="148" y="240"/>
                </a:lnTo>
                <a:lnTo>
                  <a:pt x="138" y="229"/>
                </a:lnTo>
                <a:lnTo>
                  <a:pt x="131" y="215"/>
                </a:lnTo>
                <a:lnTo>
                  <a:pt x="126" y="200"/>
                </a:lnTo>
                <a:lnTo>
                  <a:pt x="125" y="184"/>
                </a:lnTo>
                <a:lnTo>
                  <a:pt x="131" y="153"/>
                </a:lnTo>
                <a:lnTo>
                  <a:pt x="148" y="127"/>
                </a:lnTo>
                <a:lnTo>
                  <a:pt x="173" y="110"/>
                </a:lnTo>
                <a:lnTo>
                  <a:pt x="204" y="104"/>
                </a:lnTo>
                <a:lnTo>
                  <a:pt x="204" y="84"/>
                </a:lnTo>
                <a:lnTo>
                  <a:pt x="245" y="84"/>
                </a:lnTo>
                <a:lnTo>
                  <a:pt x="236" y="81"/>
                </a:lnTo>
                <a:lnTo>
                  <a:pt x="210" y="78"/>
                </a:lnTo>
                <a:close/>
                <a:moveTo>
                  <a:pt x="56" y="355"/>
                </a:moveTo>
                <a:lnTo>
                  <a:pt x="57" y="356"/>
                </a:lnTo>
                <a:lnTo>
                  <a:pt x="58" y="356"/>
                </a:lnTo>
                <a:lnTo>
                  <a:pt x="57" y="355"/>
                </a:lnTo>
                <a:lnTo>
                  <a:pt x="56" y="355"/>
                </a:lnTo>
                <a:close/>
                <a:moveTo>
                  <a:pt x="135" y="355"/>
                </a:moveTo>
                <a:lnTo>
                  <a:pt x="56" y="355"/>
                </a:lnTo>
                <a:lnTo>
                  <a:pt x="57" y="355"/>
                </a:lnTo>
                <a:lnTo>
                  <a:pt x="58" y="356"/>
                </a:lnTo>
                <a:lnTo>
                  <a:pt x="137" y="356"/>
                </a:lnTo>
                <a:lnTo>
                  <a:pt x="135" y="355"/>
                </a:lnTo>
                <a:close/>
                <a:moveTo>
                  <a:pt x="298" y="316"/>
                </a:moveTo>
                <a:lnTo>
                  <a:pt x="264" y="316"/>
                </a:lnTo>
                <a:lnTo>
                  <a:pt x="269" y="317"/>
                </a:lnTo>
                <a:lnTo>
                  <a:pt x="281" y="317"/>
                </a:lnTo>
                <a:lnTo>
                  <a:pt x="296" y="317"/>
                </a:lnTo>
                <a:lnTo>
                  <a:pt x="298" y="316"/>
                </a:lnTo>
                <a:close/>
                <a:moveTo>
                  <a:pt x="319" y="272"/>
                </a:moveTo>
                <a:lnTo>
                  <a:pt x="317" y="272"/>
                </a:lnTo>
                <a:lnTo>
                  <a:pt x="317" y="273"/>
                </a:lnTo>
                <a:lnTo>
                  <a:pt x="319" y="272"/>
                </a:lnTo>
                <a:close/>
                <a:moveTo>
                  <a:pt x="318" y="251"/>
                </a:moveTo>
                <a:lnTo>
                  <a:pt x="306" y="251"/>
                </a:lnTo>
                <a:lnTo>
                  <a:pt x="318" y="251"/>
                </a:lnTo>
                <a:close/>
                <a:moveTo>
                  <a:pt x="204" y="144"/>
                </a:moveTo>
                <a:lnTo>
                  <a:pt x="189" y="147"/>
                </a:lnTo>
                <a:lnTo>
                  <a:pt x="176" y="156"/>
                </a:lnTo>
                <a:lnTo>
                  <a:pt x="168" y="168"/>
                </a:lnTo>
                <a:lnTo>
                  <a:pt x="165" y="184"/>
                </a:lnTo>
                <a:lnTo>
                  <a:pt x="165" y="195"/>
                </a:lnTo>
                <a:lnTo>
                  <a:pt x="169" y="205"/>
                </a:lnTo>
                <a:lnTo>
                  <a:pt x="176" y="212"/>
                </a:lnTo>
                <a:lnTo>
                  <a:pt x="148" y="240"/>
                </a:lnTo>
                <a:lnTo>
                  <a:pt x="333" y="240"/>
                </a:lnTo>
                <a:lnTo>
                  <a:pt x="338" y="237"/>
                </a:lnTo>
                <a:lnTo>
                  <a:pt x="335" y="229"/>
                </a:lnTo>
                <a:lnTo>
                  <a:pt x="311" y="196"/>
                </a:lnTo>
                <a:lnTo>
                  <a:pt x="314" y="191"/>
                </a:lnTo>
                <a:lnTo>
                  <a:pt x="314" y="183"/>
                </a:lnTo>
                <a:lnTo>
                  <a:pt x="318" y="166"/>
                </a:lnTo>
                <a:lnTo>
                  <a:pt x="318" y="164"/>
                </a:lnTo>
                <a:lnTo>
                  <a:pt x="204" y="164"/>
                </a:lnTo>
                <a:lnTo>
                  <a:pt x="204" y="144"/>
                </a:lnTo>
                <a:close/>
                <a:moveTo>
                  <a:pt x="245" y="84"/>
                </a:moveTo>
                <a:lnTo>
                  <a:pt x="204" y="84"/>
                </a:lnTo>
                <a:lnTo>
                  <a:pt x="244" y="124"/>
                </a:lnTo>
                <a:lnTo>
                  <a:pt x="204" y="164"/>
                </a:lnTo>
                <a:lnTo>
                  <a:pt x="318" y="164"/>
                </a:lnTo>
                <a:lnTo>
                  <a:pt x="306" y="137"/>
                </a:lnTo>
                <a:lnTo>
                  <a:pt x="296" y="121"/>
                </a:lnTo>
                <a:lnTo>
                  <a:pt x="267" y="93"/>
                </a:lnTo>
                <a:lnTo>
                  <a:pt x="245" y="84"/>
                </a:lnTo>
                <a:close/>
              </a:path>
            </a:pathLst>
          </a:custGeom>
          <a:solidFill>
            <a:srgbClr val="00A88E"/>
          </a:solid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vi-VN"/>
          </a:p>
        </p:txBody>
      </p:sp>
      <p:sp>
        <p:nvSpPr>
          <p:cNvPr id="12" name="Rectangle 11"/>
          <p:cNvSpPr/>
          <p:nvPr/>
        </p:nvSpPr>
        <p:spPr>
          <a:xfrm>
            <a:off x="1724908" y="4343401"/>
            <a:ext cx="8943092" cy="2062103"/>
          </a:xfrm>
          <a:prstGeom prst="rect">
            <a:avLst/>
          </a:prstGeom>
        </p:spPr>
        <p:txBody>
          <a:bodyPr wrap="square">
            <a:spAutoFit/>
          </a:bodyPr>
          <a:lstStyle/>
          <a:p>
            <a:r>
              <a:rPr lang="de-DE" sz="3200" b="1" dirty="0">
                <a:solidFill>
                  <a:srgbClr val="FF0000"/>
                </a:solidFill>
              </a:rPr>
              <a:t>* Đặt một đèn bàn chiếu sáng vào tường.</a:t>
            </a:r>
            <a:endParaRPr lang="vi-VN" sz="3200" b="1" dirty="0">
              <a:solidFill>
                <a:srgbClr val="FF0000"/>
              </a:solidFill>
            </a:endParaRPr>
          </a:p>
          <a:p>
            <a:pPr lvl="0"/>
            <a:r>
              <a:rPr lang="de-DE" sz="3200" b="1" dirty="0">
                <a:solidFill>
                  <a:srgbClr val="FF0000"/>
                </a:solidFill>
              </a:rPr>
              <a:t>a/ Nếu bàn tay càng gần tường, bóng trên tường càng nhỏ. Để hình ảnh trên tường rõ nét, cần chọn nguồn sáng hẹp.</a:t>
            </a:r>
            <a:endParaRPr lang="vi-VN" sz="3200" b="1" dirty="0">
              <a:solidFill>
                <a:srgbClr val="FF0000"/>
              </a:solidFill>
            </a:endParaRPr>
          </a:p>
        </p:txBody>
      </p:sp>
      <p:sp>
        <p:nvSpPr>
          <p:cNvPr id="14" name="docshape3613"/>
          <p:cNvSpPr txBox="1">
            <a:spLocks noChangeArrowheads="1"/>
          </p:cNvSpPr>
          <p:nvPr/>
        </p:nvSpPr>
        <p:spPr bwMode="auto">
          <a:xfrm>
            <a:off x="2616174" y="228601"/>
            <a:ext cx="8051827" cy="258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lnSpc>
                <a:spcPts val="1435"/>
              </a:lnSpc>
              <a:spcAft>
                <a:spcPts val="800"/>
              </a:spcAft>
            </a:pPr>
            <a:r>
              <a:rPr lang="en-US" sz="2800" spc="-20" dirty="0" err="1">
                <a:latin typeface="Calibri" panose="020F0502020204030204"/>
                <a:ea typeface="Calibri" panose="020F0502020204030204"/>
                <a:cs typeface="Times New Roman" panose="02020603050405020304"/>
              </a:rPr>
              <a:t>Đặt</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một</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đèn</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bàn</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chiếu</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sáng</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vào</a:t>
            </a:r>
            <a:r>
              <a:rPr lang="en-US" sz="2800" spc="-30"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tường</a:t>
            </a:r>
            <a:r>
              <a:rPr lang="en-US" sz="2800" spc="-20" dirty="0">
                <a:latin typeface="Calibri" panose="020F0502020204030204"/>
                <a:ea typeface="Calibri" panose="020F0502020204030204"/>
                <a:cs typeface="Times New Roman" panose="02020603050405020304"/>
              </a:rPr>
              <a:t>.</a:t>
            </a:r>
            <a:endParaRPr lang="vi-VN" sz="2800" dirty="0">
              <a:latin typeface="Calibri" panose="020F0502020204030204"/>
              <a:ea typeface="Calibri" panose="020F0502020204030204"/>
              <a:cs typeface="Times New Roman" panose="02020603050405020304"/>
            </a:endParaRPr>
          </a:p>
          <a:p>
            <a:pPr marR="11430" algn="just">
              <a:lnSpc>
                <a:spcPct val="86000"/>
              </a:lnSpc>
              <a:spcBef>
                <a:spcPts val="55"/>
              </a:spcBef>
              <a:tabLst>
                <a:tab pos="173990" algn="l"/>
              </a:tabLst>
            </a:pPr>
            <a:r>
              <a:rPr lang="en-US" sz="2800" dirty="0">
                <a:latin typeface="Calibri" panose="020F0502020204030204"/>
                <a:ea typeface="Calibri" panose="020F0502020204030204"/>
                <a:cs typeface="Times New Roman" panose="02020603050405020304"/>
              </a:rPr>
              <a:t>a/ </a:t>
            </a:r>
            <a:r>
              <a:rPr lang="en-US" sz="2800" dirty="0" err="1">
                <a:latin typeface="Calibri" panose="020F0502020204030204"/>
                <a:ea typeface="Calibri" panose="020F0502020204030204"/>
                <a:cs typeface="Times New Roman" panose="02020603050405020304"/>
              </a:rPr>
              <a:t>Đưa</a:t>
            </a:r>
            <a:r>
              <a:rPr lang="en-US" sz="2800" spc="-2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bàn</a:t>
            </a:r>
            <a:r>
              <a:rPr lang="en-US" sz="2800" spc="-2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tay</a:t>
            </a:r>
            <a:r>
              <a:rPr lang="en-US" sz="2800" spc="-2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của</a:t>
            </a:r>
            <a:r>
              <a:rPr lang="en-US" sz="2800" spc="-2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em</a:t>
            </a:r>
            <a:r>
              <a:rPr lang="en-US" sz="2800" spc="-2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chắn</a:t>
            </a:r>
            <a:r>
              <a:rPr lang="en-US" sz="2800" spc="-2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chùm</a:t>
            </a:r>
            <a:r>
              <a:rPr lang="en-US" sz="2800" spc="-2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ánh</a:t>
            </a:r>
            <a:r>
              <a:rPr lang="en-US" sz="2800" spc="-2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sáng</a:t>
            </a:r>
            <a:r>
              <a:rPr lang="en-US" sz="2800"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Điều</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gì</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sẽ</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xảy</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ra</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khi</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em</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thay</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đổi</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khoảng</a:t>
            </a:r>
            <a:r>
              <a:rPr lang="en-US" sz="2800" spc="-3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cách</a:t>
            </a:r>
            <a:r>
              <a:rPr lang="en-US" sz="2800" spc="-2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giữa</a:t>
            </a:r>
            <a:r>
              <a:rPr lang="en-US" sz="2800" spc="-6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bàn</a:t>
            </a:r>
            <a:r>
              <a:rPr lang="en-US" sz="2800" spc="-6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tay</a:t>
            </a:r>
            <a:r>
              <a:rPr lang="en-US" sz="2800" spc="-6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và</a:t>
            </a:r>
            <a:r>
              <a:rPr lang="en-US" sz="2800" spc="-6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tường</a:t>
            </a:r>
            <a:r>
              <a:rPr lang="en-US" sz="2800" dirty="0">
                <a:latin typeface="Calibri" panose="020F0502020204030204"/>
                <a:ea typeface="Calibri" panose="020F0502020204030204"/>
                <a:cs typeface="Times New Roman" panose="02020603050405020304"/>
              </a:rPr>
              <a:t>?</a:t>
            </a:r>
            <a:endParaRPr lang="vi-VN" sz="2800" dirty="0">
              <a:latin typeface="Calibri" panose="020F0502020204030204"/>
              <a:ea typeface="Calibri" panose="020F0502020204030204"/>
              <a:cs typeface="Times New Roman" panose="02020603050405020304"/>
            </a:endParaRPr>
          </a:p>
          <a:p>
            <a:pPr marR="1489075" algn="just">
              <a:lnSpc>
                <a:spcPct val="86000"/>
              </a:lnSpc>
              <a:tabLst>
                <a:tab pos="187325" algn="l"/>
              </a:tabLst>
            </a:pPr>
            <a:r>
              <a:rPr lang="en-US" sz="2800" dirty="0">
                <a:latin typeface="Calibri" panose="020F0502020204030204"/>
                <a:ea typeface="Calibri" panose="020F0502020204030204"/>
                <a:cs typeface="Times New Roman" panose="02020603050405020304"/>
              </a:rPr>
              <a:t>b/ </a:t>
            </a:r>
            <a:r>
              <a:rPr lang="en-US" sz="2800" dirty="0" err="1">
                <a:latin typeface="Calibri" panose="020F0502020204030204"/>
                <a:ea typeface="Calibri" panose="020F0502020204030204"/>
                <a:cs typeface="Times New Roman" panose="02020603050405020304"/>
              </a:rPr>
              <a:t>Thực</a:t>
            </a:r>
            <a:r>
              <a:rPr lang="en-US" sz="2800" spc="-6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hiện</a:t>
            </a:r>
            <a:r>
              <a:rPr lang="en-US" sz="2800" spc="-6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trò</a:t>
            </a:r>
            <a:r>
              <a:rPr lang="en-US" sz="2800" spc="-6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chơi</a:t>
            </a:r>
            <a:r>
              <a:rPr lang="en-US" sz="2800"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tạo</a:t>
            </a:r>
            <a:r>
              <a:rPr lang="en-US" sz="2800" spc="-1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bóng</a:t>
            </a:r>
            <a:r>
              <a:rPr lang="en-US" sz="2800" spc="-1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trên</a:t>
            </a:r>
            <a:r>
              <a:rPr lang="en-US" sz="2800" spc="-15" dirty="0">
                <a:latin typeface="Calibri" panose="020F0502020204030204"/>
                <a:ea typeface="Calibri" panose="020F0502020204030204"/>
                <a:cs typeface="Times New Roman" panose="02020603050405020304"/>
              </a:rPr>
              <a:t> </a:t>
            </a:r>
            <a:r>
              <a:rPr lang="en-US" sz="2800" dirty="0" err="1">
                <a:latin typeface="Calibri" panose="020F0502020204030204"/>
                <a:ea typeface="Calibri" panose="020F0502020204030204"/>
                <a:cs typeface="Times New Roman" panose="02020603050405020304"/>
              </a:rPr>
              <a:t>tường</a:t>
            </a:r>
            <a:r>
              <a:rPr lang="en-US" sz="2800"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theo</a:t>
            </a:r>
            <a:r>
              <a:rPr lang="en-US" sz="2800" spc="-2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những</a:t>
            </a:r>
            <a:r>
              <a:rPr lang="en-US" sz="2800" spc="-2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gợi</a:t>
            </a:r>
            <a:r>
              <a:rPr lang="en-US" sz="2800" spc="-25" dirty="0">
                <a:latin typeface="Calibri" panose="020F0502020204030204"/>
                <a:ea typeface="Calibri" panose="020F0502020204030204"/>
                <a:cs typeface="Times New Roman" panose="02020603050405020304"/>
              </a:rPr>
              <a:t> </a:t>
            </a:r>
            <a:r>
              <a:rPr lang="en-US" sz="2800" spc="-20" dirty="0">
                <a:latin typeface="Calibri" panose="020F0502020204030204"/>
                <a:ea typeface="Calibri" panose="020F0502020204030204"/>
                <a:cs typeface="Times New Roman" panose="02020603050405020304"/>
              </a:rPr>
              <a:t>ý</a:t>
            </a:r>
            <a:r>
              <a:rPr lang="en-US" sz="2800" spc="-2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trong</a:t>
            </a:r>
            <a:r>
              <a:rPr lang="en-US" sz="2800" spc="-20" dirty="0">
                <a:latin typeface="Calibri" panose="020F0502020204030204"/>
                <a:ea typeface="Calibri" panose="020F0502020204030204"/>
                <a:cs typeface="Times New Roman" panose="02020603050405020304"/>
              </a:rPr>
              <a:t> </a:t>
            </a:r>
            <a:r>
              <a:rPr lang="en-US" sz="2800" spc="-10" dirty="0" err="1">
                <a:latin typeface="Calibri" panose="020F0502020204030204"/>
                <a:ea typeface="Calibri" panose="020F0502020204030204"/>
                <a:cs typeface="Times New Roman" panose="02020603050405020304"/>
              </a:rPr>
              <a:t>hình</a:t>
            </a:r>
            <a:r>
              <a:rPr lang="en-US" sz="2800" spc="-25" dirty="0">
                <a:latin typeface="Calibri" panose="020F0502020204030204"/>
                <a:ea typeface="Calibri" panose="020F0502020204030204"/>
                <a:cs typeface="Times New Roman" panose="02020603050405020304"/>
              </a:rPr>
              <a:t> </a:t>
            </a:r>
            <a:r>
              <a:rPr lang="en-US" sz="2800" spc="-10" dirty="0" err="1">
                <a:latin typeface="Calibri" panose="020F0502020204030204"/>
                <a:ea typeface="Calibri" panose="020F0502020204030204"/>
                <a:cs typeface="Times New Roman" panose="02020603050405020304"/>
              </a:rPr>
              <a:t>bên</a:t>
            </a:r>
            <a:r>
              <a:rPr lang="en-US" sz="2800" spc="-25" dirty="0">
                <a:latin typeface="Calibri" panose="020F0502020204030204"/>
                <a:ea typeface="Calibri" panose="020F0502020204030204"/>
                <a:cs typeface="Times New Roman" panose="02020603050405020304"/>
              </a:rPr>
              <a:t> </a:t>
            </a:r>
            <a:r>
              <a:rPr lang="en-US" sz="2800" spc="-10" dirty="0" err="1">
                <a:latin typeface="Calibri" panose="020F0502020204030204"/>
                <a:ea typeface="Calibri" panose="020F0502020204030204"/>
                <a:cs typeface="Times New Roman" panose="02020603050405020304"/>
              </a:rPr>
              <a:t>và</a:t>
            </a:r>
            <a:r>
              <a:rPr lang="en-US" sz="2800" spc="-20" dirty="0">
                <a:latin typeface="Calibri" panose="020F0502020204030204"/>
                <a:ea typeface="Calibri" panose="020F0502020204030204"/>
                <a:cs typeface="Times New Roman" panose="02020603050405020304"/>
              </a:rPr>
              <a:t> </a:t>
            </a:r>
            <a:r>
              <a:rPr lang="en-US" sz="2800" spc="-10" dirty="0" err="1">
                <a:latin typeface="Calibri" panose="020F0502020204030204"/>
                <a:ea typeface="Calibri" panose="020F0502020204030204"/>
                <a:cs typeface="Times New Roman" panose="02020603050405020304"/>
              </a:rPr>
              <a:t>giải</a:t>
            </a:r>
            <a:r>
              <a:rPr lang="en-US" sz="2800" spc="-25" dirty="0">
                <a:latin typeface="Calibri" panose="020F0502020204030204"/>
                <a:ea typeface="Calibri" panose="020F0502020204030204"/>
                <a:cs typeface="Times New Roman" panose="02020603050405020304"/>
              </a:rPr>
              <a:t> </a:t>
            </a:r>
            <a:r>
              <a:rPr lang="en-US" sz="2800" spc="-20" dirty="0" err="1">
                <a:latin typeface="Calibri" panose="020F0502020204030204"/>
                <a:ea typeface="Calibri" panose="020F0502020204030204"/>
                <a:cs typeface="Times New Roman" panose="02020603050405020304"/>
              </a:rPr>
              <a:t>thích</a:t>
            </a:r>
            <a:r>
              <a:rPr lang="en-US" sz="2800" spc="-20" dirty="0">
                <a:latin typeface="Calibri" panose="020F0502020204030204"/>
                <a:ea typeface="Calibri" panose="020F0502020204030204"/>
                <a:cs typeface="Times New Roman" panose="02020603050405020304"/>
              </a:rPr>
              <a:t> </a:t>
            </a:r>
            <a:r>
              <a:rPr lang="en-US" sz="2800" dirty="0" err="1">
                <a:ea typeface="Calibri" panose="020F0502020204030204"/>
                <a:cs typeface="Times New Roman" panose="02020603050405020304"/>
              </a:rPr>
              <a:t>vì</a:t>
            </a:r>
            <a:r>
              <a:rPr lang="en-US" sz="2800" spc="-50" dirty="0">
                <a:ea typeface="Calibri" panose="020F0502020204030204"/>
                <a:cs typeface="Times New Roman" panose="02020603050405020304"/>
              </a:rPr>
              <a:t> </a:t>
            </a:r>
            <a:r>
              <a:rPr lang="en-US" sz="2800" dirty="0" err="1">
                <a:ea typeface="Calibri" panose="020F0502020204030204"/>
                <a:cs typeface="Times New Roman" panose="02020603050405020304"/>
              </a:rPr>
              <a:t>sao</a:t>
            </a:r>
            <a:r>
              <a:rPr lang="en-US" sz="2800" spc="-50" dirty="0">
                <a:ea typeface="Calibri" panose="020F0502020204030204"/>
                <a:cs typeface="Times New Roman" panose="02020603050405020304"/>
              </a:rPr>
              <a:t> </a:t>
            </a:r>
            <a:r>
              <a:rPr lang="en-US" sz="2800" dirty="0" err="1">
                <a:ea typeface="Calibri" panose="020F0502020204030204"/>
                <a:cs typeface="Times New Roman" panose="02020603050405020304"/>
              </a:rPr>
              <a:t>có</a:t>
            </a:r>
            <a:r>
              <a:rPr lang="en-US" sz="2800" spc="-45" dirty="0">
                <a:ea typeface="Calibri" panose="020F0502020204030204"/>
                <a:cs typeface="Times New Roman" panose="02020603050405020304"/>
              </a:rPr>
              <a:t> </a:t>
            </a:r>
            <a:r>
              <a:rPr lang="en-US" sz="2800" dirty="0" err="1">
                <a:ea typeface="Calibri" panose="020F0502020204030204"/>
                <a:cs typeface="Times New Roman" panose="02020603050405020304"/>
              </a:rPr>
              <a:t>thể</a:t>
            </a:r>
            <a:r>
              <a:rPr lang="en-US" sz="2800" spc="-50" dirty="0">
                <a:ea typeface="Calibri" panose="020F0502020204030204"/>
                <a:cs typeface="Times New Roman" panose="02020603050405020304"/>
              </a:rPr>
              <a:t> </a:t>
            </a:r>
            <a:r>
              <a:rPr lang="en-US" sz="2800" dirty="0" err="1">
                <a:ea typeface="Calibri" panose="020F0502020204030204"/>
                <a:cs typeface="Times New Roman" panose="02020603050405020304"/>
              </a:rPr>
              <a:t>tạo</a:t>
            </a:r>
            <a:r>
              <a:rPr lang="en-US" sz="2800" spc="-45" dirty="0">
                <a:ea typeface="Calibri" panose="020F0502020204030204"/>
                <a:cs typeface="Times New Roman" panose="02020603050405020304"/>
              </a:rPr>
              <a:t> </a:t>
            </a:r>
            <a:r>
              <a:rPr lang="en-US" sz="2800" dirty="0" err="1">
                <a:ea typeface="Calibri" panose="020F0502020204030204"/>
                <a:cs typeface="Times New Roman" panose="02020603050405020304"/>
              </a:rPr>
              <a:t>bóng</a:t>
            </a:r>
            <a:r>
              <a:rPr lang="en-US" sz="2800" dirty="0">
                <a:ea typeface="Calibri" panose="020F0502020204030204"/>
                <a:cs typeface="Times New Roman" panose="02020603050405020304"/>
              </a:rPr>
              <a:t> </a:t>
            </a:r>
            <a:r>
              <a:rPr lang="en-US" sz="2800" spc="-10" dirty="0" err="1">
                <a:ea typeface="Calibri" panose="020F0502020204030204"/>
                <a:cs typeface="Times New Roman" panose="02020603050405020304"/>
              </a:rPr>
              <a:t>trên</a:t>
            </a:r>
            <a:r>
              <a:rPr lang="en-US" sz="2800" spc="-65" dirty="0">
                <a:ea typeface="Calibri" panose="020F0502020204030204"/>
                <a:cs typeface="Times New Roman" panose="02020603050405020304"/>
              </a:rPr>
              <a:t> </a:t>
            </a:r>
            <a:r>
              <a:rPr lang="en-US" sz="2800" spc="-10" dirty="0" err="1">
                <a:ea typeface="Calibri" panose="020F0502020204030204"/>
                <a:cs typeface="Times New Roman" panose="02020603050405020304"/>
              </a:rPr>
              <a:t>tường</a:t>
            </a:r>
            <a:r>
              <a:rPr lang="en-US" sz="2800" spc="-65" dirty="0">
                <a:ea typeface="Calibri" panose="020F0502020204030204"/>
                <a:cs typeface="Times New Roman" panose="02020603050405020304"/>
              </a:rPr>
              <a:t> </a:t>
            </a:r>
            <a:r>
              <a:rPr lang="en-US" sz="2800" spc="-10" dirty="0" err="1">
                <a:ea typeface="Calibri" panose="020F0502020204030204"/>
                <a:cs typeface="Times New Roman" panose="02020603050405020304"/>
              </a:rPr>
              <a:t>như</a:t>
            </a:r>
            <a:r>
              <a:rPr lang="en-US" sz="2800" spc="-65" dirty="0">
                <a:ea typeface="Calibri" panose="020F0502020204030204"/>
                <a:cs typeface="Times New Roman" panose="02020603050405020304"/>
              </a:rPr>
              <a:t> </a:t>
            </a:r>
            <a:r>
              <a:rPr lang="en-US" sz="2800" spc="-10" dirty="0" err="1">
                <a:ea typeface="Calibri" panose="020F0502020204030204"/>
                <a:cs typeface="Times New Roman" panose="02020603050405020304"/>
              </a:rPr>
              <a:t>thế</a:t>
            </a:r>
            <a:r>
              <a:rPr lang="en-US" sz="2800" spc="-10" dirty="0">
                <a:ea typeface="Calibri" panose="020F0502020204030204"/>
                <a:cs typeface="Times New Roman" panose="02020603050405020304"/>
              </a:rPr>
              <a:t>.</a:t>
            </a:r>
            <a:endParaRPr lang="vi-VN" sz="2800" dirty="0">
              <a:latin typeface="Calibri" panose="020F0502020204030204"/>
              <a:ea typeface="Calibri" panose="020F0502020204030204"/>
              <a:cs typeface="Times New Roman" panose="02020603050405020304"/>
            </a:endParaRPr>
          </a:p>
          <a:p>
            <a:pPr marR="1489075" algn="just">
              <a:lnSpc>
                <a:spcPct val="86000"/>
              </a:lnSpc>
              <a:tabLst>
                <a:tab pos="187325" algn="l"/>
              </a:tabLst>
            </a:pPr>
            <a:endParaRPr lang="vi-VN" sz="2800" dirty="0">
              <a:latin typeface="Calibri" panose="020F0502020204030204"/>
              <a:ea typeface="Calibri" panose="020F0502020204030204"/>
              <a:cs typeface="Times New Roman" panose="02020603050405020304"/>
            </a:endParaRPr>
          </a:p>
        </p:txBody>
      </p:sp>
      <p:sp>
        <p:nvSpPr>
          <p:cNvPr id="15" name="Rectangle 14"/>
          <p:cNvSpPr/>
          <p:nvPr/>
        </p:nvSpPr>
        <p:spPr>
          <a:xfrm>
            <a:off x="1655276" y="4388036"/>
            <a:ext cx="9012725" cy="2062103"/>
          </a:xfrm>
          <a:prstGeom prst="rect">
            <a:avLst/>
          </a:prstGeom>
        </p:spPr>
        <p:txBody>
          <a:bodyPr wrap="square">
            <a:spAutoFit/>
          </a:bodyPr>
          <a:lstStyle/>
          <a:p>
            <a:pPr lvl="0"/>
            <a:r>
              <a:rPr lang="de-DE" sz="3200" b="1" dirty="0">
                <a:solidFill>
                  <a:srgbClr val="FF0000"/>
                </a:solidFill>
              </a:rPr>
              <a:t>b/ Bàn tay cản đường đi của tia sáng nên trên tường hình thành bóng. Sự thay đổi hình dạng của bàn tay khiến bóng thay đổi hình dạng theo, tạo nên các hình ảnh vui nhộn.</a:t>
            </a:r>
            <a:endParaRPr lang="vi-VN"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
            <a:ext cx="92964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09600"/>
            <a:ext cx="8763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1981201"/>
            <a:ext cx="28098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2600" y="2895600"/>
            <a:ext cx="5943600" cy="3785652"/>
          </a:xfrm>
          <a:prstGeom prst="rect">
            <a:avLst/>
          </a:prstGeom>
        </p:spPr>
        <p:txBody>
          <a:bodyPr wrap="square">
            <a:spAutoFit/>
          </a:bodyPr>
          <a:lstStyle/>
          <a:p>
            <a:r>
              <a:rPr lang="vi-VN" sz="2400" dirty="0"/>
              <a:t>a) Pin năng lượng mặt trời, điện năng lượng mặt trời</a:t>
            </a:r>
          </a:p>
          <a:p>
            <a:r>
              <a:rPr lang="vi-VN" sz="2400" dirty="0"/>
              <a:t>b) Năng lượng mặt trời chiếu xuống nguồn nước làm nước nóng lên</a:t>
            </a:r>
          </a:p>
          <a:p>
            <a:r>
              <a:rPr lang="vi-VN" sz="2400" dirty="0"/>
              <a:t>c) Năng lượng ánh sáng mặt trời chiếu xuống tấm pin năng lượng, quang năng chuyển hóa thành điện năng. Tấm pin được nối với mô tơ có gắn cánh quạt, cánh quạt quay, điện năng chuyển hóa thành động năng.</a:t>
            </a:r>
          </a:p>
        </p:txBody>
      </p:sp>
      <p:sp>
        <p:nvSpPr>
          <p:cNvPr id="6" name="Text Box 20"/>
          <p:cNvSpPr txBox="1">
            <a:spLocks noChangeArrowheads="1"/>
          </p:cNvSpPr>
          <p:nvPr/>
        </p:nvSpPr>
        <p:spPr bwMode="auto">
          <a:xfrm>
            <a:off x="1905000" y="237238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err="1">
                <a:solidFill>
                  <a:srgbClr val="0000FF"/>
                </a:solidFill>
                <a:latin typeface="Times New Roman" panose="02020603050405020304" pitchFamily="18" charset="0"/>
                <a:cs typeface="Times New Roman" panose="02020603050405020304" pitchFamily="18" charset="0"/>
              </a:rPr>
              <a:t>Bài</a:t>
            </a:r>
            <a:r>
              <a:rPr lang="en-US" altLang="en-US" sz="2800" b="1" u="sng" dirty="0">
                <a:solidFill>
                  <a:srgbClr val="0000FF"/>
                </a:solidFill>
                <a:latin typeface="Times New Roman" panose="02020603050405020304" pitchFamily="18" charset="0"/>
                <a:cs typeface="Times New Roman" panose="020206030504050203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
            <a:ext cx="92964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09600"/>
            <a:ext cx="8763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1" y="3048001"/>
            <a:ext cx="28098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0"/>
          <p:cNvSpPr txBox="1">
            <a:spLocks noChangeArrowheads="1"/>
          </p:cNvSpPr>
          <p:nvPr/>
        </p:nvSpPr>
        <p:spPr bwMode="auto">
          <a:xfrm>
            <a:off x="1905000" y="237238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err="1">
                <a:solidFill>
                  <a:srgbClr val="0000FF"/>
                </a:solidFill>
                <a:latin typeface="Times New Roman" panose="02020603050405020304" pitchFamily="18" charset="0"/>
                <a:cs typeface="Times New Roman" panose="02020603050405020304" pitchFamily="18" charset="0"/>
              </a:rPr>
              <a:t>Bài</a:t>
            </a:r>
            <a:r>
              <a:rPr lang="en-US" altLang="en-US" sz="2800" b="1" u="sng" dirty="0">
                <a:solidFill>
                  <a:srgbClr val="0000FF"/>
                </a:solidFill>
                <a:latin typeface="Times New Roman" panose="02020603050405020304" pitchFamily="18" charset="0"/>
                <a:cs typeface="Times New Roman" panose="02020603050405020304" pitchFamily="18" charset="0"/>
              </a:rPr>
              <a:t> 2:</a:t>
            </a:r>
          </a:p>
        </p:txBody>
      </p:sp>
      <p:pic>
        <p:nvPicPr>
          <p:cNvPr id="7170" name="Picture 2" descr="https://img.loigiaihay.com/picture/2022/0718/21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867890"/>
            <a:ext cx="4572000"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0130DAF-B19D-D146-CE47-56B976BA6280}"/>
              </a:ext>
            </a:extLst>
          </p:cNvPr>
          <p:cNvSpPr>
            <a:spLocks noGrp="1"/>
          </p:cNvSpPr>
          <p:nvPr>
            <p:ph type="title"/>
          </p:nvPr>
        </p:nvSpPr>
        <p:spPr/>
        <p:txBody>
          <a:bodyPr>
            <a:normAutofit fontScale="90000"/>
          </a:bodyPr>
          <a:lstStyle/>
          <a:p>
            <a:pPr algn="ctr">
              <a:spcBef>
                <a:spcPts val="0"/>
              </a:spcBef>
            </a:pPr>
            <a:r>
              <a:rPr lang="en-US" sz="10666">
                <a:solidFill>
                  <a:srgbClr val="FFF4E0"/>
                </a:solidFill>
                <a:latin typeface="#9Slide07 Cadena" panose="02000503000000020004" pitchFamily="2" charset="0"/>
              </a:rPr>
              <a:t>Thanks!</a:t>
            </a:r>
            <a:endParaRPr lang="en-US" sz="10666" dirty="0">
              <a:solidFill>
                <a:srgbClr val="FFF4E0"/>
              </a:solidFill>
              <a:latin typeface="#9Slide07 Cadena" panose="02000503000000020004" pitchFamily="2" charset="0"/>
            </a:endParaRPr>
          </a:p>
        </p:txBody>
      </p:sp>
      <p:pic>
        <p:nvPicPr>
          <p:cNvPr id="3" name="Picture 2">
            <a:extLst>
              <a:ext uri="{FF2B5EF4-FFF2-40B4-BE49-F238E27FC236}">
                <a16:creationId xmlns:a16="http://schemas.microsoft.com/office/drawing/2014/main" id="{24E5B08C-7C5F-67C7-5593-012E48CCF80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2135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AAF010-8C5B-D49F-362B-6645D8E96C17}"/>
              </a:ext>
            </a:extLst>
          </p:cNvPr>
          <p:cNvSpPr txBox="1"/>
          <p:nvPr/>
        </p:nvSpPr>
        <p:spPr>
          <a:xfrm>
            <a:off x="2333625" y="1857375"/>
            <a:ext cx="7524750"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cs typeface="Times New Roman" panose="02020603050405020304" pitchFamily="18" charset="0"/>
              </a:rPr>
              <a:t>CHỦ ĐỀ 6: ÁNH SÁNG</a:t>
            </a:r>
          </a:p>
        </p:txBody>
      </p:sp>
      <p:sp>
        <p:nvSpPr>
          <p:cNvPr id="5" name="TextBox 4">
            <a:extLst>
              <a:ext uri="{FF2B5EF4-FFF2-40B4-BE49-F238E27FC236}">
                <a16:creationId xmlns:a16="http://schemas.microsoft.com/office/drawing/2014/main" id="{16D19E3F-AD03-0BAE-C64F-407CE0E8A43C}"/>
              </a:ext>
            </a:extLst>
          </p:cNvPr>
          <p:cNvSpPr txBox="1"/>
          <p:nvPr/>
        </p:nvSpPr>
        <p:spPr>
          <a:xfrm>
            <a:off x="1847850" y="2922285"/>
            <a:ext cx="9944100" cy="861774"/>
          </a:xfrm>
          <a:prstGeom prst="rect">
            <a:avLst/>
          </a:prstGeom>
          <a:noFill/>
        </p:spPr>
        <p:txBody>
          <a:bodyPr wrap="square" rtlCol="0">
            <a:spAutoFit/>
          </a:bodyPr>
          <a:lstStyle/>
          <a:p>
            <a:r>
              <a:rPr lang="en-US" sz="5000" b="1" dirty="0" err="1">
                <a:solidFill>
                  <a:srgbClr val="FF0000"/>
                </a:solidFill>
                <a:latin typeface="Times New Roman" panose="02020603050405020304" pitchFamily="18" charset="0"/>
                <a:cs typeface="Times New Roman" panose="02020603050405020304" pitchFamily="18" charset="0"/>
              </a:rPr>
              <a:t>Bài</a:t>
            </a:r>
            <a:r>
              <a:rPr lang="en-US" sz="5000" b="1" dirty="0">
                <a:solidFill>
                  <a:srgbClr val="FF0000"/>
                </a:solidFill>
                <a:latin typeface="Times New Roman" panose="02020603050405020304" pitchFamily="18" charset="0"/>
                <a:cs typeface="Times New Roman" panose="02020603050405020304" pitchFamily="18" charset="0"/>
              </a:rPr>
              <a:t> 12: </a:t>
            </a:r>
            <a:r>
              <a:rPr lang="en-US" sz="5000" b="1" dirty="0" err="1">
                <a:solidFill>
                  <a:srgbClr val="FF0000"/>
                </a:solidFill>
                <a:latin typeface="Times New Roman" panose="02020603050405020304" pitchFamily="18" charset="0"/>
                <a:cs typeface="Times New Roman" panose="02020603050405020304" pitchFamily="18" charset="0"/>
              </a:rPr>
              <a:t>Ánh</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sáng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tia</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sáng</a:t>
            </a:r>
            <a:r>
              <a:rPr lang="en-US" sz="5000" b="1" dirty="0">
                <a:solidFill>
                  <a:srgbClr val="FF0000"/>
                </a:solidFill>
                <a:latin typeface="Times New Roman" panose="02020603050405020304" pitchFamily="18" charset="0"/>
                <a:cs typeface="Times New Roman" panose="02020603050405020304" pitchFamily="18" charset="0"/>
              </a:rPr>
              <a:t> ( 4 </a:t>
            </a:r>
            <a:r>
              <a:rPr lang="en-US" sz="5000" b="1" dirty="0" err="1">
                <a:solidFill>
                  <a:srgbClr val="FF0000"/>
                </a:solidFill>
                <a:latin typeface="Times New Roman" panose="02020603050405020304" pitchFamily="18" charset="0"/>
                <a:cs typeface="Times New Roman" panose="02020603050405020304" pitchFamily="18" charset="0"/>
              </a:rPr>
              <a:t>tiết</a:t>
            </a:r>
            <a:r>
              <a:rPr lang="en-US" sz="50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78416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01;p38">
            <a:extLst>
              <a:ext uri="{FF2B5EF4-FFF2-40B4-BE49-F238E27FC236}">
                <a16:creationId xmlns:a16="http://schemas.microsoft.com/office/drawing/2014/main" id="{8E53C075-E1D4-3764-454A-746CF0210EE6}"/>
              </a:ext>
            </a:extLst>
          </p:cNvPr>
          <p:cNvSpPr txBox="1">
            <a:spLocks/>
          </p:cNvSpPr>
          <p:nvPr/>
        </p:nvSpPr>
        <p:spPr>
          <a:xfrm>
            <a:off x="3705308" y="1510613"/>
            <a:ext cx="6291943"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err="1">
                <a:solidFill>
                  <a:srgbClr val="FF0000"/>
                </a:solidFill>
                <a:latin typeface="Times New Roman" panose="02020603050405020304" pitchFamily="18" charset="0"/>
                <a:cs typeface="Times New Roman" panose="02020603050405020304" pitchFamily="18" charset="0"/>
              </a:rPr>
              <a:t>Năng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lượng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sáng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Google Shape;2403;p38">
            <a:extLst>
              <a:ext uri="{FF2B5EF4-FFF2-40B4-BE49-F238E27FC236}">
                <a16:creationId xmlns:a16="http://schemas.microsoft.com/office/drawing/2014/main" id="{33C04C77-D219-67DE-2850-215AEED5ADC0}"/>
              </a:ext>
            </a:extLst>
          </p:cNvPr>
          <p:cNvSpPr txBox="1">
            <a:spLocks/>
          </p:cNvSpPr>
          <p:nvPr/>
        </p:nvSpPr>
        <p:spPr>
          <a:xfrm>
            <a:off x="3656391" y="2386055"/>
            <a:ext cx="6595908" cy="1018983"/>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FF0000"/>
                </a:solidFill>
                <a:latin typeface="Times New Roman" panose="02020603050405020304" pitchFamily="18" charset="0"/>
                <a:cs typeface="Times New Roman" panose="02020603050405020304" pitchFamily="18" charset="0"/>
              </a:rPr>
              <a:t>Tia </a:t>
            </a:r>
            <a:r>
              <a:rPr lang="en-US" sz="4000" b="1" dirty="0" err="1">
                <a:solidFill>
                  <a:srgbClr val="FF0000"/>
                </a:solidFill>
                <a:latin typeface="Times New Roman" panose="02020603050405020304" pitchFamily="18" charset="0"/>
                <a:cs typeface="Times New Roman" panose="02020603050405020304" pitchFamily="18" charset="0"/>
              </a:rPr>
              <a:t>sáng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Google Shape;2397;p38">
            <a:extLst>
              <a:ext uri="{FF2B5EF4-FFF2-40B4-BE49-F238E27FC236}">
                <a16:creationId xmlns:a16="http://schemas.microsoft.com/office/drawing/2014/main" id="{E55ADCDD-A11C-43F1-D509-4A6FF4C9B846}"/>
              </a:ext>
            </a:extLst>
          </p:cNvPr>
          <p:cNvSpPr/>
          <p:nvPr/>
        </p:nvSpPr>
        <p:spPr>
          <a:xfrm>
            <a:off x="2601394" y="1406681"/>
            <a:ext cx="958783" cy="79786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endParaRPr sz="4400"/>
          </a:p>
        </p:txBody>
      </p:sp>
      <p:sp>
        <p:nvSpPr>
          <p:cNvPr id="7" name="Google Shape;2409;p38">
            <a:extLst>
              <a:ext uri="{FF2B5EF4-FFF2-40B4-BE49-F238E27FC236}">
                <a16:creationId xmlns:a16="http://schemas.microsoft.com/office/drawing/2014/main" id="{CC12CB8B-71D7-474F-13CD-DBFB2012373B}"/>
              </a:ext>
            </a:extLst>
          </p:cNvPr>
          <p:cNvSpPr txBox="1">
            <a:spLocks/>
          </p:cNvSpPr>
          <p:nvPr/>
        </p:nvSpPr>
        <p:spPr>
          <a:xfrm>
            <a:off x="2552477" y="1428113"/>
            <a:ext cx="1007700" cy="7689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lumMod val="10000"/>
                  </a:schemeClr>
                </a:solidFill>
                <a:latin typeface="Times New Roman" panose="02020603050405020304" pitchFamily="18" charset="0"/>
                <a:cs typeface="Times New Roman" panose="02020603050405020304" pitchFamily="18" charset="0"/>
              </a:rPr>
              <a:t>I</a:t>
            </a:r>
          </a:p>
        </p:txBody>
      </p:sp>
      <p:sp>
        <p:nvSpPr>
          <p:cNvPr id="9" name="Google Shape;2396;p38">
            <a:extLst>
              <a:ext uri="{FF2B5EF4-FFF2-40B4-BE49-F238E27FC236}">
                <a16:creationId xmlns:a16="http://schemas.microsoft.com/office/drawing/2014/main" id="{70017334-C1FC-E485-9641-EB4897125682}"/>
              </a:ext>
            </a:extLst>
          </p:cNvPr>
          <p:cNvSpPr/>
          <p:nvPr/>
        </p:nvSpPr>
        <p:spPr>
          <a:xfrm>
            <a:off x="2625850" y="2480847"/>
            <a:ext cx="958788" cy="7777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rgbClr val="FFFF00"/>
          </a:solidFill>
          <a:ln>
            <a:noFill/>
          </a:ln>
        </p:spPr>
        <p:txBody>
          <a:bodyPr spcFirstLastPara="1" wrap="square" lIns="91425" tIns="91425" rIns="91425" bIns="91425" anchor="ctr" anchorCtr="0">
            <a:noAutofit/>
          </a:bodyPr>
          <a:lstStyle/>
          <a:p>
            <a:pPr algn="ctr"/>
            <a:endParaRPr sz="4400" b="1">
              <a:latin typeface="Times New Roman" panose="02020603050405020304" pitchFamily="18" charset="0"/>
              <a:cs typeface="Times New Roman" panose="02020603050405020304" pitchFamily="18" charset="0"/>
            </a:endParaRPr>
          </a:p>
        </p:txBody>
      </p:sp>
      <p:sp>
        <p:nvSpPr>
          <p:cNvPr id="10" name="Google Shape;2411;p38">
            <a:extLst>
              <a:ext uri="{FF2B5EF4-FFF2-40B4-BE49-F238E27FC236}">
                <a16:creationId xmlns:a16="http://schemas.microsoft.com/office/drawing/2014/main" id="{39F5142D-E950-D5A1-0FB1-2365B8AC718A}"/>
              </a:ext>
            </a:extLst>
          </p:cNvPr>
          <p:cNvSpPr txBox="1">
            <a:spLocks/>
          </p:cNvSpPr>
          <p:nvPr/>
        </p:nvSpPr>
        <p:spPr>
          <a:xfrm>
            <a:off x="2697603" y="2434364"/>
            <a:ext cx="766364" cy="87067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mn-lt"/>
              </a:rPr>
              <a:t>II</a:t>
            </a:r>
          </a:p>
        </p:txBody>
      </p:sp>
      <p:sp>
        <p:nvSpPr>
          <p:cNvPr id="2" name="Google Shape;2403;p38">
            <a:extLst>
              <a:ext uri="{FF2B5EF4-FFF2-40B4-BE49-F238E27FC236}">
                <a16:creationId xmlns:a16="http://schemas.microsoft.com/office/drawing/2014/main" id="{CC8B8402-30DA-9A06-18C9-2BF3B8676FA8}"/>
              </a:ext>
            </a:extLst>
          </p:cNvPr>
          <p:cNvSpPr txBox="1">
            <a:spLocks/>
          </p:cNvSpPr>
          <p:nvPr/>
        </p:nvSpPr>
        <p:spPr>
          <a:xfrm>
            <a:off x="3656391" y="3632180"/>
            <a:ext cx="6595908" cy="1018983"/>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err="1">
                <a:solidFill>
                  <a:srgbClr val="FF0000"/>
                </a:solidFill>
                <a:latin typeface="Times New Roman" panose="02020603050405020304" pitchFamily="18" charset="0"/>
                <a:cs typeface="Times New Roman" panose="02020603050405020304" pitchFamily="18" charset="0"/>
              </a:rPr>
              <a:t>Bóng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bóng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nửa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tối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Google Shape;2396;p38">
            <a:extLst>
              <a:ext uri="{FF2B5EF4-FFF2-40B4-BE49-F238E27FC236}">
                <a16:creationId xmlns:a16="http://schemas.microsoft.com/office/drawing/2014/main" id="{7284F9F4-CF45-A630-F16A-B0CA2C34FFE0}"/>
              </a:ext>
            </a:extLst>
          </p:cNvPr>
          <p:cNvSpPr/>
          <p:nvPr/>
        </p:nvSpPr>
        <p:spPr>
          <a:xfrm>
            <a:off x="2625850" y="3747848"/>
            <a:ext cx="958788" cy="7777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rgbClr val="92D050"/>
          </a:solidFill>
          <a:ln>
            <a:noFill/>
          </a:ln>
        </p:spPr>
        <p:txBody>
          <a:bodyPr spcFirstLastPara="1" wrap="square" lIns="91425" tIns="91425" rIns="91425" bIns="91425" anchor="ctr" anchorCtr="0">
            <a:noAutofit/>
          </a:bodyPr>
          <a:lstStyle/>
          <a:p>
            <a:pPr algn="ctr"/>
            <a:r>
              <a:rPr lang="en-US" sz="4400" b="1" dirty="0">
                <a:latin typeface="Times New Roman" panose="02020603050405020304" pitchFamily="18" charset="0"/>
                <a:cs typeface="Times New Roman" panose="02020603050405020304" pitchFamily="18" charset="0"/>
              </a:rPr>
              <a:t>III</a:t>
            </a:r>
            <a:endParaRPr sz="4400" b="1" dirty="0">
              <a:latin typeface="Times New Roman" panose="02020603050405020304" pitchFamily="18" charset="0"/>
              <a:cs typeface="Times New Roman" panose="02020603050405020304" pitchFamily="18" charset="0"/>
            </a:endParaRPr>
          </a:p>
        </p:txBody>
      </p:sp>
      <p:sp>
        <p:nvSpPr>
          <p:cNvPr id="8" name="Google Shape;2403;p38">
            <a:extLst>
              <a:ext uri="{FF2B5EF4-FFF2-40B4-BE49-F238E27FC236}">
                <a16:creationId xmlns:a16="http://schemas.microsoft.com/office/drawing/2014/main" id="{4A15E7D6-BC41-BCBA-C286-47D194234BA0}"/>
              </a:ext>
            </a:extLst>
          </p:cNvPr>
          <p:cNvSpPr txBox="1">
            <a:spLocks/>
          </p:cNvSpPr>
          <p:nvPr/>
        </p:nvSpPr>
        <p:spPr>
          <a:xfrm>
            <a:off x="3659301" y="4925060"/>
            <a:ext cx="6595908" cy="1018983"/>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err="1">
                <a:solidFill>
                  <a:srgbClr val="FF0000"/>
                </a:solidFill>
                <a:latin typeface="Times New Roman" panose="02020603050405020304" pitchFamily="18" charset="0"/>
                <a:cs typeface="Times New Roman" panose="02020603050405020304" pitchFamily="18" charset="0"/>
              </a:rPr>
              <a:t>Vận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11" name="Google Shape;2396;p38">
            <a:extLst>
              <a:ext uri="{FF2B5EF4-FFF2-40B4-BE49-F238E27FC236}">
                <a16:creationId xmlns:a16="http://schemas.microsoft.com/office/drawing/2014/main" id="{FBA307A5-520C-6759-7C1A-1074360795EE}"/>
              </a:ext>
            </a:extLst>
          </p:cNvPr>
          <p:cNvSpPr/>
          <p:nvPr/>
        </p:nvSpPr>
        <p:spPr>
          <a:xfrm>
            <a:off x="2628760" y="5019852"/>
            <a:ext cx="958788" cy="7777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rgbClr val="10C0AF"/>
          </a:solidFill>
          <a:ln>
            <a:noFill/>
          </a:ln>
        </p:spPr>
        <p:txBody>
          <a:bodyPr spcFirstLastPara="1" wrap="square" lIns="91425" tIns="91425" rIns="91425" bIns="91425" anchor="ctr" anchorCtr="0">
            <a:noAutofit/>
          </a:bodyPr>
          <a:lstStyle/>
          <a:p>
            <a:pPr algn="ctr"/>
            <a:r>
              <a:rPr lang="en-US" sz="4400" b="1" dirty="0">
                <a:latin typeface="Times New Roman" panose="02020603050405020304" pitchFamily="18" charset="0"/>
                <a:cs typeface="Times New Roman" panose="02020603050405020304" pitchFamily="18" charset="0"/>
              </a:rPr>
              <a:t>IV</a:t>
            </a:r>
            <a:endParaRPr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9" grpId="0" animBg="1"/>
      <p:bldP spid="10" grpId="0"/>
      <p:bldP spid="2" grpId="0"/>
      <p:bldP spid="3" grpId="0" animBg="1"/>
      <p:bldP spid="8"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6127</TotalTime>
  <Words>2873</Words>
  <Application>Microsoft Office PowerPoint</Application>
  <PresentationFormat>Widescreen</PresentationFormat>
  <Paragraphs>260</Paragraphs>
  <Slides>77</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#9Slide07 Cadena</vt:lpstr>
      <vt:lpstr>.VnTime</vt:lpstr>
      <vt:lpstr>Arial</vt:lpstr>
      <vt:lpstr>Calibri</vt:lpstr>
      <vt:lpstr>Calibri Light</vt:lpstr>
      <vt:lpstr>Segoe UI 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Ở lớp 6, các em đã học các dạng năng lượng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Nguyễn</cp:lastModifiedBy>
  <cp:revision>58</cp:revision>
  <dcterms:created xsi:type="dcterms:W3CDTF">2023-02-10T03:43:08Z</dcterms:created>
  <dcterms:modified xsi:type="dcterms:W3CDTF">2023-04-02T14:05:18Z</dcterms:modified>
</cp:coreProperties>
</file>