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67" r:id="rId9"/>
    <p:sldId id="256" r:id="rId10"/>
    <p:sldId id="257" r:id="rId11"/>
    <p:sldId id="261" r:id="rId12"/>
    <p:sldId id="258" r:id="rId13"/>
    <p:sldId id="262" r:id="rId14"/>
    <p:sldId id="259" r:id="rId15"/>
    <p:sldId id="268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01/04/2023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8.gif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1.gif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1.gif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0.gi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8.gif"/><Relationship Id="rId5" Type="http://schemas.openxmlformats.org/officeDocument/2006/relationships/image" Target="../media/image19.gif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4" Type="http://schemas.openxmlformats.org/officeDocument/2006/relationships/slide" Target="slide14.xml"/><Relationship Id="rId9" Type="http://schemas.openxmlformats.org/officeDocument/2006/relationships/image" Target="../media/image11.gif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Bí Ẩn về Năng Lượng - Động Năng &amp; Thế Năng Phim hoạt hình Khoa học Hay Nhất 202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103" y="0"/>
            <a:ext cx="10030408" cy="65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+mj-lt"/>
              </a:rPr>
              <a:t>ăng lượng do vật chuyển động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+mj-lt"/>
              </a:rPr>
              <a:t>ăng lượng do vật bị biến dạng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</a:t>
            </a:r>
            <a:r>
              <a:rPr lang="vi-VN" sz="3200" b="1" dirty="0">
                <a:latin typeface="+mj-lt"/>
              </a:rPr>
              <a:t>ăng lượng do vật có nhiệt độ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3200" b="1" dirty="0">
                <a:latin typeface="+mj-lt"/>
              </a:rPr>
              <a:t>ăng lượng do vật có độ cao</a:t>
            </a:r>
            <a:r>
              <a:rPr lang="vi-VN" sz="3200" b="1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chemeClr val="accent1"/>
                </a:solidFill>
                <a:latin typeface="+mj-lt"/>
              </a:rPr>
              <a:t>Năng lượng tích trữ bên trong một lò xo đang bị nén tồn tại ở dạng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750963" y="60729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chemeClr val="accent1"/>
                </a:solidFill>
                <a:latin typeface="+mj-lt"/>
              </a:rPr>
              <a:t>Năng lượng lưu trữ trong một que diêm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78667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năng lượng lưu trữ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chemeClr val="accent1"/>
                </a:solidFill>
                <a:latin typeface="+mj-lt"/>
              </a:rPr>
              <a:t>Thế năng hấp dẫn, thế năng đàn hồi, năng lượng hóa học, năng lượng hạt nhân thuộc nhóm năng lượng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78667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năng lượng gắn với chuyển động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78667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năng lượng 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78667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năng lượng 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93" y="-72527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826145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17118" y="291542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826145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826145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826145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CD358-89EA-48FC-AFDA-D52BE0F05A97}"/>
              </a:ext>
            </a:extLst>
          </p:cNvPr>
          <p:cNvSpPr/>
          <p:nvPr/>
        </p:nvSpPr>
        <p:spPr>
          <a:xfrm>
            <a:off x="54019" y="843677"/>
            <a:ext cx="120839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Tinh thần học tập rất tốt!! Cảm ơn các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18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Bóng Của Hai Cối Xay Gió Trong Giờ Vàng">
            <a:extLst>
              <a:ext uri="{FF2B5EF4-FFF2-40B4-BE49-F238E27FC236}">
                <a16:creationId xmlns:a16="http://schemas.microsoft.com/office/drawing/2014/main" id="{34D749E1-6EBC-4E45-B541-F6095B2C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7CD24-169B-A242-AC58-06E38E252745}"/>
              </a:ext>
            </a:extLst>
          </p:cNvPr>
          <p:cNvSpPr txBox="1"/>
          <p:nvPr/>
        </p:nvSpPr>
        <p:spPr>
          <a:xfrm>
            <a:off x="6096000" y="1859339"/>
            <a:ext cx="53671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6600" dirty="0">
                <a:solidFill>
                  <a:srgbClr val="324B77"/>
                </a:solidFill>
                <a:latin typeface="SignPainter-HouseScript" panose="02000006070000020004" pitchFamily="2" charset="0"/>
              </a:rPr>
              <a:t>Bài 30</a:t>
            </a:r>
          </a:p>
          <a:p>
            <a:pPr algn="ctr"/>
            <a:r>
              <a:rPr lang="en-VN" sz="6600" dirty="0">
                <a:solidFill>
                  <a:srgbClr val="324B77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CÁC DẠNG </a:t>
            </a:r>
          </a:p>
          <a:p>
            <a:pPr algn="ctr"/>
            <a:r>
              <a:rPr lang="en-VN" sz="6600" dirty="0">
                <a:solidFill>
                  <a:srgbClr val="324B77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NĂNG LƯỢNG</a:t>
            </a:r>
          </a:p>
        </p:txBody>
      </p:sp>
    </p:spTree>
    <p:extLst>
      <p:ext uri="{BB962C8B-B14F-4D97-AF65-F5344CB8AC3E}">
        <p14:creationId xmlns:p14="http://schemas.microsoft.com/office/powerpoint/2010/main" val="45158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97661" y="382555"/>
            <a:ext cx="6680718" cy="14835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7826" y="2832652"/>
            <a:ext cx="8100391" cy="7354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DẠNG NĂNG LƯỢNG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7825" y="4376531"/>
            <a:ext cx="8100391" cy="7354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NĂNG LƯỢNG VÀ KHẢ NĂNG TÁC DỤNG LỰC</a:t>
            </a:r>
          </a:p>
        </p:txBody>
      </p:sp>
    </p:spTree>
    <p:extLst>
      <p:ext uri="{BB962C8B-B14F-4D97-AF65-F5344CB8AC3E}">
        <p14:creationId xmlns:p14="http://schemas.microsoft.com/office/powerpoint/2010/main" val="32657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E4C3B-6805-A743-A371-8DC34F20A8E7}"/>
              </a:ext>
            </a:extLst>
          </p:cNvPr>
          <p:cNvSpPr txBox="1"/>
          <p:nvPr/>
        </p:nvSpPr>
        <p:spPr>
          <a:xfrm>
            <a:off x="1587690" y="286115"/>
            <a:ext cx="3632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512646" y="1931438"/>
            <a:ext cx="5589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thảo luận nhóm</a:t>
            </a:r>
            <a:r>
              <a:rPr lang="en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VN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1,3,5,7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FF0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PHT 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2,4,6,8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PHT 2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A set of hands symbolizing a team or teamwork flat color icon for business apps and websites">
            <a:extLst>
              <a:ext uri="{FF2B5EF4-FFF2-40B4-BE49-F238E27FC236}">
                <a16:creationId xmlns:a16="http://schemas.microsoft.com/office/drawing/2014/main" id="{D623AD55-8074-2C41-B373-06A3C9FB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442546"/>
            <a:ext cx="1102910" cy="110291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 MINUET - TIMER &amp; ALARM - Full HD - COUNTDOWN" descr="5 MINUET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93354641-7B07-CA40-902D-760AACAFF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2320" y="311780"/>
            <a:ext cx="2148840" cy="1208722"/>
          </a:xfrm>
          <a:prstGeom prst="rect">
            <a:avLst/>
          </a:prstGeom>
        </p:spPr>
      </p:pic>
      <p:pic>
        <p:nvPicPr>
          <p:cNvPr id="5124" name="Picture 4" descr="solar panels on green field">
            <a:extLst>
              <a:ext uri="{FF2B5EF4-FFF2-40B4-BE49-F238E27FC236}">
                <a16:creationId xmlns:a16="http://schemas.microsoft.com/office/drawing/2014/main" id="{29946AB4-4F47-3B4B-9707-DC822C4A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2138" y="2814086"/>
            <a:ext cx="5397545" cy="35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71DBB-7EB7-8147-8003-0AFD97AB7151}"/>
              </a:ext>
            </a:extLst>
          </p:cNvPr>
          <p:cNvSpPr txBox="1"/>
          <p:nvPr/>
        </p:nvSpPr>
        <p:spPr>
          <a:xfrm>
            <a:off x="1587690" y="904164"/>
            <a:ext cx="6833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dạng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32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A42EF9-41D0-1E44-9E5F-F5B7931D71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-19879"/>
          <a:ext cx="12191999" cy="68778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11557">
                  <a:extLst>
                    <a:ext uri="{9D8B030D-6E8A-4147-A177-3AD203B41FA5}">
                      <a16:colId xmlns:a16="http://schemas.microsoft.com/office/drawing/2014/main" val="2679143254"/>
                    </a:ext>
                  </a:extLst>
                </a:gridCol>
                <a:gridCol w="6226348">
                  <a:extLst>
                    <a:ext uri="{9D8B030D-6E8A-4147-A177-3AD203B41FA5}">
                      <a16:colId xmlns:a16="http://schemas.microsoft.com/office/drawing/2014/main" val="2080603050"/>
                    </a:ext>
                  </a:extLst>
                </a:gridCol>
                <a:gridCol w="2954094">
                  <a:extLst>
                    <a:ext uri="{9D8B030D-6E8A-4147-A177-3AD203B41FA5}">
                      <a16:colId xmlns:a16="http://schemas.microsoft.com/office/drawing/2014/main" val="1042703773"/>
                    </a:ext>
                  </a:extLst>
                </a:gridCol>
              </a:tblGrid>
              <a:tr h="41917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V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968"/>
                  </a:ext>
                </a:extLst>
              </a:tr>
              <a:tr h="48859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279001"/>
                  </a:ext>
                </a:extLst>
              </a:tr>
              <a:tr h="45563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09807"/>
                  </a:ext>
                </a:extLst>
              </a:tr>
              <a:tr h="8763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 ra từ Mặt Trời, con đom đóm,… là các vật phát ra ánh sáng.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437257"/>
                  </a:ext>
                </a:extLst>
              </a:tr>
              <a:tr h="8763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 ra từ acquy, máy phát điện, pin mặt trời, thủy điện,…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911087"/>
                  </a:ext>
                </a:extLst>
              </a:tr>
              <a:tr h="46387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lan tỏa từ các nguồn phát ra âm thanh.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089047"/>
                  </a:ext>
                </a:extLst>
              </a:tr>
              <a:tr h="87634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hóa chất của l</a:t>
                      </a:r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 thực thực phẩm, nhiên liệu,…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70874"/>
                  </a:ext>
                </a:extLst>
              </a:tr>
              <a:tr h="89154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vật có tính đàn hồi khi vật đó bị biến dạng.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20502"/>
                  </a:ext>
                </a:extLst>
              </a:tr>
              <a:tr h="89154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lưu trữ trong các vật đang ở một độ cao xác định so với mặt đất.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624967"/>
                  </a:ext>
                </a:extLst>
              </a:tr>
              <a:tr h="6384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97" marR="62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16858"/>
                  </a:ext>
                </a:extLst>
              </a:tr>
            </a:tbl>
          </a:graphicData>
        </a:graphic>
      </p:graphicFrame>
      <p:sp>
        <p:nvSpPr>
          <p:cNvPr id="9" name="Text Box 56">
            <a:extLst>
              <a:ext uri="{FF2B5EF4-FFF2-40B4-BE49-F238E27FC236}">
                <a16:creationId xmlns:a16="http://schemas.microsoft.com/office/drawing/2014/main" id="{B218C95B-0FD2-374A-9DEB-BAEB24DE2233}"/>
              </a:ext>
            </a:extLst>
          </p:cNvPr>
          <p:cNvSpPr txBox="1"/>
          <p:nvPr/>
        </p:nvSpPr>
        <p:spPr>
          <a:xfrm>
            <a:off x="195943" y="418334"/>
            <a:ext cx="2090420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56">
            <a:extLst>
              <a:ext uri="{FF2B5EF4-FFF2-40B4-BE49-F238E27FC236}">
                <a16:creationId xmlns:a16="http://schemas.microsoft.com/office/drawing/2014/main" id="{DC5BB91E-09AC-184D-A8C4-36671D1B278F}"/>
              </a:ext>
            </a:extLst>
          </p:cNvPr>
          <p:cNvSpPr txBox="1"/>
          <p:nvPr/>
        </p:nvSpPr>
        <p:spPr>
          <a:xfrm>
            <a:off x="9195132" y="367182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 sẻ đang bay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8CABCBFD-CCA7-AD43-AD8A-20FA42F040DC}"/>
              </a:ext>
            </a:extLst>
          </p:cNvPr>
          <p:cNvSpPr txBox="1"/>
          <p:nvPr/>
        </p:nvSpPr>
        <p:spPr>
          <a:xfrm>
            <a:off x="219596" y="895429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56">
            <a:extLst>
              <a:ext uri="{FF2B5EF4-FFF2-40B4-BE49-F238E27FC236}">
                <a16:creationId xmlns:a16="http://schemas.microsoft.com/office/drawing/2014/main" id="{216024AD-EC8C-4B4B-9970-13521C6DB478}"/>
              </a:ext>
            </a:extLst>
          </p:cNvPr>
          <p:cNvSpPr txBox="1"/>
          <p:nvPr/>
        </p:nvSpPr>
        <p:spPr>
          <a:xfrm>
            <a:off x="9218272" y="921743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56">
            <a:extLst>
              <a:ext uri="{FF2B5EF4-FFF2-40B4-BE49-F238E27FC236}">
                <a16:creationId xmlns:a16="http://schemas.microsoft.com/office/drawing/2014/main" id="{BF070271-904B-B84A-83FF-D700305F7273}"/>
              </a:ext>
            </a:extLst>
          </p:cNvPr>
          <p:cNvSpPr txBox="1"/>
          <p:nvPr/>
        </p:nvSpPr>
        <p:spPr>
          <a:xfrm>
            <a:off x="1" y="1388093"/>
            <a:ext cx="3230216" cy="8235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ánh sáng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56">
            <a:extLst>
              <a:ext uri="{FF2B5EF4-FFF2-40B4-BE49-F238E27FC236}">
                <a16:creationId xmlns:a16="http://schemas.microsoft.com/office/drawing/2014/main" id="{E6A4C948-A537-9347-B787-3617BB25FA92}"/>
              </a:ext>
            </a:extLst>
          </p:cNvPr>
          <p:cNvSpPr txBox="1"/>
          <p:nvPr/>
        </p:nvSpPr>
        <p:spPr>
          <a:xfrm>
            <a:off x="9218272" y="1476893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 đèn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56">
            <a:extLst>
              <a:ext uri="{FF2B5EF4-FFF2-40B4-BE49-F238E27FC236}">
                <a16:creationId xmlns:a16="http://schemas.microsoft.com/office/drawing/2014/main" id="{E6F6C589-2BED-E241-B40A-919DEBF92A1B}"/>
              </a:ext>
            </a:extLst>
          </p:cNvPr>
          <p:cNvSpPr txBox="1"/>
          <p:nvPr/>
        </p:nvSpPr>
        <p:spPr>
          <a:xfrm>
            <a:off x="238010" y="2407492"/>
            <a:ext cx="2520759" cy="5412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điện</a:t>
            </a:r>
            <a:endParaRPr lang="en-VN" sz="20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7A82CD1B-0F21-7948-AAA2-30079A012238}"/>
              </a:ext>
            </a:extLst>
          </p:cNvPr>
          <p:cNvSpPr txBox="1"/>
          <p:nvPr/>
        </p:nvSpPr>
        <p:spPr>
          <a:xfrm>
            <a:off x="9195131" y="2284688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 máy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 điện</a:t>
            </a:r>
            <a:endParaRPr lang="en-VN" sz="20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56">
            <a:extLst>
              <a:ext uri="{FF2B5EF4-FFF2-40B4-BE49-F238E27FC236}">
                <a16:creationId xmlns:a16="http://schemas.microsoft.com/office/drawing/2014/main" id="{7C0216C4-CABB-8C4A-8B44-6B55F3C7E603}"/>
              </a:ext>
            </a:extLst>
          </p:cNvPr>
          <p:cNvSpPr txBox="1"/>
          <p:nvPr/>
        </p:nvSpPr>
        <p:spPr>
          <a:xfrm>
            <a:off x="-1" y="3112653"/>
            <a:ext cx="3086702" cy="63325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thanh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56">
            <a:extLst>
              <a:ext uri="{FF2B5EF4-FFF2-40B4-BE49-F238E27FC236}">
                <a16:creationId xmlns:a16="http://schemas.microsoft.com/office/drawing/2014/main" id="{4DDFD990-FCC4-D64A-81CE-31531698CC62}"/>
              </a:ext>
            </a:extLst>
          </p:cNvPr>
          <p:cNvSpPr txBox="1"/>
          <p:nvPr/>
        </p:nvSpPr>
        <p:spPr>
          <a:xfrm>
            <a:off x="9009672" y="3112652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hát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56">
            <a:extLst>
              <a:ext uri="{FF2B5EF4-FFF2-40B4-BE49-F238E27FC236}">
                <a16:creationId xmlns:a16="http://schemas.microsoft.com/office/drawing/2014/main" id="{09CEB7BE-FF6A-D44E-A78B-C009C3FCA61F}"/>
              </a:ext>
            </a:extLst>
          </p:cNvPr>
          <p:cNvSpPr txBox="1"/>
          <p:nvPr/>
        </p:nvSpPr>
        <p:spPr>
          <a:xfrm>
            <a:off x="0" y="3608676"/>
            <a:ext cx="3011557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hoá học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56">
            <a:extLst>
              <a:ext uri="{FF2B5EF4-FFF2-40B4-BE49-F238E27FC236}">
                <a16:creationId xmlns:a16="http://schemas.microsoft.com/office/drawing/2014/main" id="{1132D1BF-6A9F-934D-AF62-DCA26043C79D}"/>
              </a:ext>
            </a:extLst>
          </p:cNvPr>
          <p:cNvSpPr txBox="1"/>
          <p:nvPr/>
        </p:nvSpPr>
        <p:spPr>
          <a:xfrm>
            <a:off x="9009673" y="3745910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56">
            <a:extLst>
              <a:ext uri="{FF2B5EF4-FFF2-40B4-BE49-F238E27FC236}">
                <a16:creationId xmlns:a16="http://schemas.microsoft.com/office/drawing/2014/main" id="{88A5DBD4-3241-E94F-A7B5-BCFD27377001}"/>
              </a:ext>
            </a:extLst>
          </p:cNvPr>
          <p:cNvSpPr txBox="1"/>
          <p:nvPr/>
        </p:nvSpPr>
        <p:spPr>
          <a:xfrm>
            <a:off x="0" y="5374321"/>
            <a:ext cx="3086701" cy="8458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 hấp dẫn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56">
            <a:extLst>
              <a:ext uri="{FF2B5EF4-FFF2-40B4-BE49-F238E27FC236}">
                <a16:creationId xmlns:a16="http://schemas.microsoft.com/office/drawing/2014/main" id="{153B3CFA-BE01-7047-BAC8-74BE4764FC75}"/>
              </a:ext>
            </a:extLst>
          </p:cNvPr>
          <p:cNvSpPr txBox="1"/>
          <p:nvPr/>
        </p:nvSpPr>
        <p:spPr>
          <a:xfrm>
            <a:off x="9372412" y="4646694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 xo bị nén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56">
            <a:extLst>
              <a:ext uri="{FF2B5EF4-FFF2-40B4-BE49-F238E27FC236}">
                <a16:creationId xmlns:a16="http://schemas.microsoft.com/office/drawing/2014/main" id="{1676DF5E-007B-3F42-A3E6-C87C12FF68E1}"/>
              </a:ext>
            </a:extLst>
          </p:cNvPr>
          <p:cNvSpPr txBox="1"/>
          <p:nvPr/>
        </p:nvSpPr>
        <p:spPr>
          <a:xfrm>
            <a:off x="0" y="4473348"/>
            <a:ext cx="2922103" cy="8915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 đàn hồi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56">
            <a:extLst>
              <a:ext uri="{FF2B5EF4-FFF2-40B4-BE49-F238E27FC236}">
                <a16:creationId xmlns:a16="http://schemas.microsoft.com/office/drawing/2014/main" id="{A66D599E-005C-4D4F-B6D7-AF6B9C6E263D}"/>
              </a:ext>
            </a:extLst>
          </p:cNvPr>
          <p:cNvSpPr txBox="1"/>
          <p:nvPr/>
        </p:nvSpPr>
        <p:spPr>
          <a:xfrm>
            <a:off x="9297267" y="5374321"/>
            <a:ext cx="2520759" cy="864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táo 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cành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56">
            <a:extLst>
              <a:ext uri="{FF2B5EF4-FFF2-40B4-BE49-F238E27FC236}">
                <a16:creationId xmlns:a16="http://schemas.microsoft.com/office/drawing/2014/main" id="{91BACADA-95CF-0248-879E-AA400A78C1E8}"/>
              </a:ext>
            </a:extLst>
          </p:cNvPr>
          <p:cNvSpPr txBox="1"/>
          <p:nvPr/>
        </p:nvSpPr>
        <p:spPr>
          <a:xfrm>
            <a:off x="0" y="6220172"/>
            <a:ext cx="3011557" cy="6378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hạt nhân</a:t>
            </a:r>
            <a:endParaRPr lang="en-VN" sz="2400" b="1" dirty="0">
              <a:solidFill>
                <a:srgbClr val="FF00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56">
            <a:extLst>
              <a:ext uri="{FF2B5EF4-FFF2-40B4-BE49-F238E27FC236}">
                <a16:creationId xmlns:a16="http://schemas.microsoft.com/office/drawing/2014/main" id="{3AF72FC1-0C60-6740-9135-D9EDD4DB67DF}"/>
              </a:ext>
            </a:extLst>
          </p:cNvPr>
          <p:cNvSpPr txBox="1"/>
          <p:nvPr/>
        </p:nvSpPr>
        <p:spPr>
          <a:xfrm>
            <a:off x="9218272" y="6323269"/>
            <a:ext cx="2587947" cy="6024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 tử Urani</a:t>
            </a:r>
            <a:endParaRPr lang="en-VN" sz="2400" b="1" dirty="0">
              <a:solidFill>
                <a:srgbClr val="FF6600"/>
              </a:solidFill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327" y="146304"/>
            <a:ext cx="10021077" cy="938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DẠNG NĂNG LƯỢNG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42391" y="1351722"/>
            <a:ext cx="3856383" cy="675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2391" y="2408583"/>
            <a:ext cx="3856383" cy="675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2391" y="3541644"/>
            <a:ext cx="3856383" cy="675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2390" y="4674705"/>
            <a:ext cx="3856383" cy="675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2391" y="5731566"/>
            <a:ext cx="3856383" cy="675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31021" y="1324946"/>
            <a:ext cx="3856383" cy="6758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1021" y="2337352"/>
            <a:ext cx="3856383" cy="6758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1020" y="3513415"/>
            <a:ext cx="3856383" cy="6758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1021" y="4543500"/>
            <a:ext cx="3856383" cy="6758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87739" y="2240533"/>
            <a:ext cx="4099260" cy="31100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64233" y="1913143"/>
            <a:ext cx="3734946" cy="31709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Notched Right 13"/>
          <p:cNvSpPr/>
          <p:nvPr/>
        </p:nvSpPr>
        <p:spPr>
          <a:xfrm>
            <a:off x="5612407" y="3454140"/>
            <a:ext cx="1243584" cy="937857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/>
          <p:cNvSpPr/>
          <p:nvPr/>
        </p:nvSpPr>
        <p:spPr>
          <a:xfrm>
            <a:off x="5364480" y="2895924"/>
            <a:ext cx="1350771" cy="91044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2352676" y="805229"/>
            <a:ext cx="7239000" cy="1547446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6500" y="2657475"/>
            <a:ext cx="7239000" cy="3295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nhóm trong 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3</a:t>
            </a:r>
            <a:endParaRPr lang="en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4451448" y="0"/>
            <a:ext cx="3612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4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79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4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419319" y="5742169"/>
            <a:ext cx="15472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5621157" y="648800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66" y="-156377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10374109" y="349724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709" y="2348971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5638800" y="397067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8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98" y="2926971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0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7" y="-441392"/>
            <a:ext cx="1589852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150" y="1853965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732583" y="5746057"/>
            <a:ext cx="15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401765" y="1280802"/>
            <a:ext cx="415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7432557" y="536316"/>
            <a:ext cx="41537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B</a:t>
            </a:r>
          </a:p>
        </p:txBody>
      </p:sp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2" grpId="0" animBg="1"/>
      <p:bldP spid="60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628</Words>
  <Application>Microsoft Office PowerPoint</Application>
  <PresentationFormat>Widescreen</PresentationFormat>
  <Paragraphs>140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Times New Roman</vt:lpstr>
      <vt:lpstr>SignPainter-HouseScript</vt:lpstr>
      <vt:lpstr>Arial</vt:lpstr>
      <vt:lpstr>Calibri Light</vt:lpstr>
      <vt:lpstr>Chalkboard SE</vt:lpstr>
      <vt:lpstr>Calibri</vt:lpstr>
      <vt:lpstr>Phosphate Inline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46</cp:revision>
  <dcterms:created xsi:type="dcterms:W3CDTF">2018-05-10T00:06:18Z</dcterms:created>
  <dcterms:modified xsi:type="dcterms:W3CDTF">2023-04-01T01:15:00Z</dcterms:modified>
</cp:coreProperties>
</file>