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9"/>
  </p:notesMasterIdLst>
  <p:sldIdLst>
    <p:sldId id="289" r:id="rId3"/>
    <p:sldId id="278" r:id="rId4"/>
    <p:sldId id="258" r:id="rId5"/>
    <p:sldId id="290" r:id="rId6"/>
    <p:sldId id="259" r:id="rId7"/>
    <p:sldId id="291" r:id="rId8"/>
    <p:sldId id="260" r:id="rId9"/>
    <p:sldId id="261" r:id="rId10"/>
    <p:sldId id="262" r:id="rId11"/>
    <p:sldId id="263" r:id="rId12"/>
    <p:sldId id="264" r:id="rId13"/>
    <p:sldId id="265" r:id="rId14"/>
    <p:sldId id="266" r:id="rId15"/>
    <p:sldId id="267" r:id="rId16"/>
    <p:sldId id="294" r:id="rId17"/>
    <p:sldId id="270" r:id="rId18"/>
    <p:sldId id="295" r:id="rId19"/>
    <p:sldId id="293" r:id="rId20"/>
    <p:sldId id="292" r:id="rId21"/>
    <p:sldId id="273" r:id="rId22"/>
    <p:sldId id="274" r:id="rId23"/>
    <p:sldId id="276" r:id="rId24"/>
    <p:sldId id="281" r:id="rId25"/>
    <p:sldId id="282" r:id="rId26"/>
    <p:sldId id="277" r:id="rId27"/>
    <p:sldId id="28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66"/>
    <a:srgbClr val="F4EE00"/>
    <a:srgbClr val="FFFF00"/>
    <a:srgbClr val="ECFDC7"/>
    <a:srgbClr val="A7D971"/>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0" d="100"/>
          <a:sy n="80" d="100"/>
        </p:scale>
        <p:origin x="58" y="2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CA74B4-CFFB-428B-ADA8-4CC6A2939C8F}" type="datetimeFigureOut">
              <a:rPr lang="en-US" smtClean="0"/>
              <a:t>06/02/2023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998D38-512F-4010-A3B9-0CC0A6CC622D}" type="slidenum">
              <a:rPr lang="en-US" smtClean="0"/>
              <a:t>‹#›</a:t>
            </a:fld>
            <a:endParaRPr lang="en-US"/>
          </a:p>
        </p:txBody>
      </p:sp>
    </p:spTree>
    <p:extLst>
      <p:ext uri="{BB962C8B-B14F-4D97-AF65-F5344CB8AC3E}">
        <p14:creationId xmlns:p14="http://schemas.microsoft.com/office/powerpoint/2010/main" val="1167924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5" name="Rectangle 4"/>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6" name="Rectangle 5"/>
          <p:cNvSpPr/>
          <p:nvPr/>
        </p:nvSpPr>
        <p:spPr>
          <a:xfrm>
            <a:off x="0" y="2652713"/>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7" name="Oval 6"/>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1090109" y="3132290"/>
            <a:ext cx="9567135" cy="1793167"/>
          </a:xfrm>
          <a:effectLst/>
        </p:spPr>
        <p:txBody>
          <a:bodyPr/>
          <a:lstStyle>
            <a:lvl1pPr marL="640080" indent="-457200" algn="l">
              <a:defRPr sz="5400"/>
            </a:lvl1pPr>
          </a:lstStyle>
          <a:p>
            <a:r>
              <a:rPr lang="en-US"/>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9"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10"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0C4307A5-EDE1-4A08-9F4F-934332C2070D}" type="slidenum">
              <a:rPr lang="ar-SA" altLang="en-US" smtClean="0">
                <a:latin typeface="Times New Roman" panose="02020603050405020304" pitchFamily="18" charset="0"/>
              </a:rPr>
              <a:pPr fontAlgn="base">
                <a:spcBef>
                  <a:spcPct val="0"/>
                </a:spcBef>
                <a:spcAft>
                  <a:spcPct val="0"/>
                </a:spcAft>
                <a:defRPr/>
              </a:pPr>
              <a:t>‹#›</a:t>
            </a:fld>
            <a:endParaRPr lang="en-US" altLang="en-US">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57417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4051C2D2-F715-4745-9C8E-E0ADCDEBA2A6}" type="slidenum">
              <a:rPr lang="ar-SA" altLang="en-US" smtClean="0">
                <a:latin typeface="Times New Roman" panose="02020603050405020304" pitchFamily="18" charset="0"/>
              </a:rPr>
              <a:pPr fontAlgn="base">
                <a:spcBef>
                  <a:spcPct val="0"/>
                </a:spcBef>
                <a:spcAft>
                  <a:spcPct val="0"/>
                </a:spcAft>
                <a:defRPr/>
              </a:pPr>
              <a:t>‹#›</a:t>
            </a:fld>
            <a:endParaRPr lang="en-US" altLang="en-US">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38230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09BF1E08-63BC-4BA8-8EC7-4A9FB7C5E8D7}" type="slidenum">
              <a:rPr lang="ar-SA" altLang="en-US" smtClean="0">
                <a:latin typeface="Times New Roman" panose="02020603050405020304" pitchFamily="18" charset="0"/>
              </a:rPr>
              <a:pPr fontAlgn="base">
                <a:spcBef>
                  <a:spcPct val="0"/>
                </a:spcBef>
                <a:spcAft>
                  <a:spcPct val="0"/>
                </a:spcAft>
                <a:defRPr/>
              </a:pPr>
              <a:t>‹#›</a:t>
            </a:fld>
            <a:endParaRPr lang="en-US" altLang="en-US">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88326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fld id="{2BDBADB4-1028-405C-A2DB-35FEA776C7FE}" type="datetimeFigureOut">
              <a:rPr lang="en-US" smtClean="0">
                <a:solidFill>
                  <a:prstClr val="black">
                    <a:lumMod val="50000"/>
                    <a:lumOff val="50000"/>
                  </a:prstClr>
                </a:solidFill>
                <a:latin typeface="Times New Roman" panose="02020603050405020304" pitchFamily="18" charset="0"/>
              </a:rPr>
              <a:pPr fontAlgn="base">
                <a:spcBef>
                  <a:spcPct val="0"/>
                </a:spcBef>
                <a:spcAft>
                  <a:spcPct val="0"/>
                </a:spcAft>
                <a:defRPr/>
              </a:pPr>
              <a:t>06/02/2023</a:t>
            </a:fld>
            <a:endParaRPr lang="en-US">
              <a:solidFill>
                <a:prstClr val="black">
                  <a:lumMod val="50000"/>
                  <a:lumOff val="50000"/>
                </a:prstClr>
              </a:solidFill>
              <a:latin typeface="Times New Roman" panose="02020603050405020304" pitchFamily="18" charset="0"/>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07E49FB3-FBD2-493F-A34D-DCFC50F22B97}" type="slidenum">
              <a:rPr lang="en-US" smtClean="0">
                <a:latin typeface="Times New Roman" panose="02020603050405020304" pitchFamily="18" charset="0"/>
              </a:rPr>
              <a:pPr fontAlgn="base">
                <a:spcBef>
                  <a:spcPct val="0"/>
                </a:spcBef>
                <a:spcAft>
                  <a:spcPct val="0"/>
                </a:spcAft>
                <a:defRPr/>
              </a:pPr>
              <a:t>‹#›</a:t>
            </a:fld>
            <a:endParaRPr lang="en-US">
              <a:latin typeface="Times New Roman" panose="02020603050405020304" pitchFamily="18" charset="0"/>
            </a:endParaRPr>
          </a:p>
        </p:txBody>
      </p:sp>
    </p:spTree>
    <p:extLst>
      <p:ext uri="{BB962C8B-B14F-4D97-AF65-F5344CB8AC3E}">
        <p14:creationId xmlns:p14="http://schemas.microsoft.com/office/powerpoint/2010/main" val="1603173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963320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5496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689424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8768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9234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66484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1368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5" name="Footer Placeholder 4"/>
          <p:cNvSpPr>
            <a:spLocks noGrp="1"/>
          </p:cNvSpPr>
          <p:nvPr>
            <p:ph type="ftr" sz="quarter" idx="15"/>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6" name="Slide Number Placeholder 5"/>
          <p:cNvSpPr>
            <a:spLocks noGrp="1"/>
          </p:cNvSpPr>
          <p:nvPr>
            <p:ph type="sldNum" sz="quarter" idx="16"/>
          </p:nvPr>
        </p:nvSpPr>
        <p:spPr/>
        <p:txBody>
          <a:bodyPr/>
          <a:lstStyle>
            <a:lvl1pPr>
              <a:defRPr/>
            </a:lvl1pPr>
          </a:lstStyle>
          <a:p>
            <a:pPr fontAlgn="base">
              <a:spcBef>
                <a:spcPct val="0"/>
              </a:spcBef>
              <a:spcAft>
                <a:spcPct val="0"/>
              </a:spcAft>
              <a:defRPr/>
            </a:pPr>
            <a:fld id="{23F09F97-2F8D-48CE-A906-458FCF288BD5}" type="slidenum">
              <a:rPr lang="ar-SA" altLang="en-US" smtClean="0">
                <a:latin typeface="Times New Roman" panose="02020603050405020304" pitchFamily="18" charset="0"/>
              </a:rPr>
              <a:pPr fontAlgn="base">
                <a:spcBef>
                  <a:spcPct val="0"/>
                </a:spcBef>
                <a:spcAft>
                  <a:spcPct val="0"/>
                </a:spcAft>
                <a:defRPr/>
              </a:pPr>
              <a:t>‹#›</a:t>
            </a:fld>
            <a:endParaRPr lang="en-US" altLang="en-US">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15278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31114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946315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14406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52683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5751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5" name="Rectangle 4"/>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6" name="Rectangle 5"/>
          <p:cNvSpPr/>
          <p:nvPr/>
        </p:nvSpPr>
        <p:spPr>
          <a:xfrm>
            <a:off x="0" y="2652713"/>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7" name="Oval 6"/>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9"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10"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81AC8AED-5095-4E04-8063-633E5FC9434A}" type="slidenum">
              <a:rPr lang="ar-SA" altLang="en-US" smtClean="0">
                <a:latin typeface="Times New Roman" panose="02020603050405020304" pitchFamily="18" charset="0"/>
              </a:rPr>
              <a:pPr fontAlgn="base">
                <a:spcBef>
                  <a:spcPct val="0"/>
                </a:spcBef>
                <a:spcAft>
                  <a:spcPct val="0"/>
                </a:spcAft>
                <a:defRPr/>
              </a:pPr>
              <a:t>‹#›</a:t>
            </a:fld>
            <a:endParaRPr lang="en-US" altLang="en-US">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38492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523999" y="731519"/>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731520"/>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5"/>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6" name="Footer Placeholder 4"/>
          <p:cNvSpPr>
            <a:spLocks noGrp="1"/>
          </p:cNvSpPr>
          <p:nvPr>
            <p:ph type="ftr" sz="quarter" idx="16"/>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7" name="Slide Number Placeholder 5"/>
          <p:cNvSpPr>
            <a:spLocks noGrp="1"/>
          </p:cNvSpPr>
          <p:nvPr>
            <p:ph type="sldNum" sz="quarter" idx="17"/>
          </p:nvPr>
        </p:nvSpPr>
        <p:spPr/>
        <p:txBody>
          <a:bodyPr/>
          <a:lstStyle>
            <a:lvl1pPr>
              <a:defRPr/>
            </a:lvl1pPr>
          </a:lstStyle>
          <a:p>
            <a:pPr fontAlgn="base">
              <a:spcBef>
                <a:spcPct val="0"/>
              </a:spcBef>
              <a:spcAft>
                <a:spcPct val="0"/>
              </a:spcAft>
              <a:defRPr/>
            </a:pPr>
            <a:fld id="{DB2504F8-2E05-4615-852A-5A01FB7A4776}" type="slidenum">
              <a:rPr lang="ar-SA" altLang="en-US" smtClean="0">
                <a:latin typeface="Times New Roman" panose="02020603050405020304" pitchFamily="18" charset="0"/>
              </a:rPr>
              <a:pPr fontAlgn="base">
                <a:spcBef>
                  <a:spcPct val="0"/>
                </a:spcBef>
                <a:spcAft>
                  <a:spcPct val="0"/>
                </a:spcAft>
                <a:defRPr/>
              </a:pPr>
              <a:t>‹#›</a:t>
            </a:fld>
            <a:endParaRPr lang="en-US" altLang="en-US">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34776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8"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9"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C6F893E8-3B3B-41D8-91C2-D6AA2326818D}" type="slidenum">
              <a:rPr lang="ar-SA" altLang="en-US" smtClean="0">
                <a:latin typeface="Times New Roman" panose="02020603050405020304" pitchFamily="18" charset="0"/>
              </a:rPr>
              <a:pPr fontAlgn="base">
                <a:spcBef>
                  <a:spcPct val="0"/>
                </a:spcBef>
                <a:spcAft>
                  <a:spcPct val="0"/>
                </a:spcAft>
                <a:defRPr/>
              </a:pPr>
              <a:t>‹#›</a:t>
            </a:fld>
            <a:endParaRPr lang="en-US" altLang="en-US">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5761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4"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5"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757EFB61-F67F-45AE-8D30-494A95E49E30}" type="slidenum">
              <a:rPr lang="ar-SA" altLang="en-US" smtClean="0">
                <a:latin typeface="Times New Roman" panose="02020603050405020304" pitchFamily="18" charset="0"/>
              </a:rPr>
              <a:pPr fontAlgn="base">
                <a:spcBef>
                  <a:spcPct val="0"/>
                </a:spcBef>
                <a:spcAft>
                  <a:spcPct val="0"/>
                </a:spcAft>
                <a:defRPr/>
              </a:pPr>
              <a:t>‹#›</a:t>
            </a:fld>
            <a:endParaRPr lang="en-US" altLang="en-US">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67177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3"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4"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31EB3E2C-C1BB-423A-8BE8-9AE064911B7F}" type="slidenum">
              <a:rPr lang="ar-SA" altLang="en-US" smtClean="0">
                <a:latin typeface="Times New Roman" panose="02020603050405020304" pitchFamily="18" charset="0"/>
              </a:rPr>
              <a:pPr fontAlgn="base">
                <a:spcBef>
                  <a:spcPct val="0"/>
                </a:spcBef>
                <a:spcAft>
                  <a:spcPct val="0"/>
                </a:spcAft>
                <a:defRPr/>
              </a:pPr>
              <a:t>‹#›</a:t>
            </a:fld>
            <a:endParaRPr lang="en-US" altLang="en-US">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20540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04F52336-52D6-4303-849E-F7D8E99AFF05}" type="slidenum">
              <a:rPr lang="ar-SA" altLang="en-US" smtClean="0">
                <a:latin typeface="Times New Roman" panose="02020603050405020304" pitchFamily="18" charset="0"/>
              </a:rPr>
              <a:pPr fontAlgn="base">
                <a:spcBef>
                  <a:spcPct val="0"/>
                </a:spcBef>
                <a:spcAft>
                  <a:spcPct val="0"/>
                </a:spcAft>
                <a:defRPr/>
              </a:pPr>
              <a:t>‹#›</a:t>
            </a:fld>
            <a:endParaRPr lang="en-US" altLang="en-US">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76372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6" name="Rectangle 5"/>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7" name="Rectangle 6"/>
          <p:cNvSpPr/>
          <p:nvPr/>
        </p:nvSpPr>
        <p:spPr>
          <a:xfrm>
            <a:off x="0" y="2652713"/>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8" name="Oval 7"/>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69691" y="4464421"/>
            <a:ext cx="8511384" cy="1143000"/>
          </a:xfrm>
        </p:spPr>
        <p:txBody>
          <a:bodyPr anchor="b"/>
          <a:lstStyle>
            <a:lvl1pPr algn="l">
              <a:defRPr sz="4600" b="1"/>
            </a:lvl1pPr>
          </a:lstStyle>
          <a:p>
            <a:r>
              <a:rPr lang="en-US"/>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10" name="Footer Placeholder 5"/>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11" name="Slide Number Placeholder 6"/>
          <p:cNvSpPr>
            <a:spLocks noGrp="1"/>
          </p:cNvSpPr>
          <p:nvPr>
            <p:ph type="sldNum" sz="quarter" idx="12"/>
          </p:nvPr>
        </p:nvSpPr>
        <p:spPr/>
        <p:txBody>
          <a:bodyPr/>
          <a:lstStyle>
            <a:lvl1pPr>
              <a:defRPr/>
            </a:lvl1pPr>
          </a:lstStyle>
          <a:p>
            <a:pPr fontAlgn="base">
              <a:spcBef>
                <a:spcPct val="0"/>
              </a:spcBef>
              <a:spcAft>
                <a:spcPct val="0"/>
              </a:spcAft>
              <a:defRPr/>
            </a:pPr>
            <a:fld id="{DD036B46-F10E-4556-85A3-6CA2D419B2B6}" type="slidenum">
              <a:rPr lang="ar-SA" altLang="en-US" smtClean="0">
                <a:latin typeface="Times New Roman" panose="02020603050405020304" pitchFamily="18" charset="0"/>
              </a:rPr>
              <a:pPr fontAlgn="base">
                <a:spcBef>
                  <a:spcPct val="0"/>
                </a:spcBef>
                <a:spcAft>
                  <a:spcPct val="0"/>
                </a:spcAft>
                <a:defRPr/>
              </a:pPr>
              <a:t>‹#›</a:t>
            </a:fld>
            <a:endParaRPr lang="en-US" altLang="en-US">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18620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5000">
              <a:schemeClr val="accent3">
                <a:lumMod val="40000"/>
                <a:lumOff val="60000"/>
              </a:schemeClr>
            </a:gs>
            <a:gs pos="47000">
              <a:schemeClr val="accent3">
                <a:lumMod val="40000"/>
                <a:lumOff val="60000"/>
              </a:schemeClr>
            </a:gs>
            <a:gs pos="17000">
              <a:schemeClr val="accent3">
                <a:lumMod val="20000"/>
                <a:lumOff val="80000"/>
              </a:schemeClr>
            </a:gs>
            <a:gs pos="80000">
              <a:schemeClr val="accent3">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9" name="Rectangle 8"/>
          <p:cNvSpPr/>
          <p:nvPr/>
        </p:nvSpPr>
        <p:spPr>
          <a:xfrm>
            <a:off x="0" y="3768725"/>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2" name="Title Placeholder 1"/>
          <p:cNvSpPr>
            <a:spLocks noGrp="1"/>
          </p:cNvSpPr>
          <p:nvPr>
            <p:ph type="title"/>
          </p:nvPr>
        </p:nvSpPr>
        <p:spPr>
          <a:xfrm>
            <a:off x="2391834" y="4371975"/>
            <a:ext cx="8682567"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1037" name="Text Placeholder 2"/>
          <p:cNvSpPr>
            <a:spLocks noGrp="1"/>
          </p:cNvSpPr>
          <p:nvPr>
            <p:ph type="body" idx="1"/>
          </p:nvPr>
        </p:nvSpPr>
        <p:spPr bwMode="auto">
          <a:xfrm>
            <a:off x="1524000" y="731839"/>
            <a:ext cx="85344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eaLnBrk="1" hangingPunct="1">
              <a:defRPr sz="1100" b="1">
                <a:solidFill>
                  <a:schemeClr val="tx1">
                    <a:lumMod val="50000"/>
                    <a:lumOff val="50000"/>
                  </a:schemeClr>
                </a:solidFill>
                <a:cs typeface="+mn-cs"/>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5" name="Footer Placeholder 4"/>
          <p:cNvSpPr>
            <a:spLocks noGrp="1"/>
          </p:cNvSpPr>
          <p:nvPr>
            <p:ph type="ftr" sz="quarter" idx="3"/>
          </p:nvPr>
        </p:nvSpPr>
        <p:spPr>
          <a:xfrm>
            <a:off x="609600" y="6172201"/>
            <a:ext cx="4470400" cy="365125"/>
          </a:xfrm>
          <a:prstGeom prst="rect">
            <a:avLst/>
          </a:prstGeom>
        </p:spPr>
        <p:txBody>
          <a:bodyPr vert="horz" lIns="91440" tIns="45720" rIns="91440" bIns="45720" rtlCol="0" anchor="ctr"/>
          <a:lstStyle>
            <a:lvl1pPr algn="l" eaLnBrk="1" hangingPunct="1">
              <a:defRPr sz="1100" b="1">
                <a:solidFill>
                  <a:schemeClr val="tx1">
                    <a:lumMod val="50000"/>
                    <a:lumOff val="50000"/>
                  </a:schemeClr>
                </a:solidFill>
                <a:cs typeface="+mn-cs"/>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b="1">
                <a:solidFill>
                  <a:srgbClr val="7F7F7F"/>
                </a:solidFill>
                <a:cs typeface="Tahoma" panose="020B0604030504040204" pitchFamily="34" charset="0"/>
              </a:defRPr>
            </a:lvl1pPr>
          </a:lstStyle>
          <a:p>
            <a:pPr fontAlgn="base">
              <a:spcBef>
                <a:spcPct val="0"/>
              </a:spcBef>
              <a:spcAft>
                <a:spcPct val="0"/>
              </a:spcAft>
              <a:defRPr/>
            </a:pPr>
            <a:fld id="{1C35C60A-B715-4590-912E-77131108712C}" type="slidenum">
              <a:rPr lang="ar-SA" altLang="en-US" smtClean="0">
                <a:latin typeface="Times New Roman" panose="02020603050405020304" pitchFamily="18" charset="0"/>
              </a:rPr>
              <a:pPr fontAlgn="base">
                <a:spcBef>
                  <a:spcPct val="0"/>
                </a:spcBef>
                <a:spcAft>
                  <a:spcPct val="0"/>
                </a:spcAft>
                <a:defRPr/>
              </a:pPr>
              <a:t>‹#›</a:t>
            </a:fld>
            <a:endParaRPr lang="en-US" altLang="en-US">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986642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36"/>
          <p:cNvSpPr txBox="1">
            <a:spLocks noChangeArrowheads="1"/>
          </p:cNvSpPr>
          <p:nvPr userDrawn="1"/>
        </p:nvSpPr>
        <p:spPr bwMode="auto">
          <a:xfrm>
            <a:off x="4550834" y="5121275"/>
            <a:ext cx="184731" cy="492443"/>
          </a:xfrm>
          <a:prstGeom prst="rect">
            <a:avLst/>
          </a:prstGeom>
          <a:noFill/>
          <a:ln>
            <a:noFill/>
          </a:ln>
          <a:effectLst/>
          <a:extLst/>
        </p:spPr>
        <p:txBody>
          <a:bodyPr wrap="non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27" name="Rectangle 135"/>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136"/>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88769210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rtl="0" eaLnBrk="0" fontAlgn="base" hangingPunct="0">
        <a:spcBef>
          <a:spcPct val="0"/>
        </a:spcBef>
        <a:spcAft>
          <a:spcPct val="0"/>
        </a:spcAft>
        <a:defRPr sz="2600">
          <a:solidFill>
            <a:schemeClr val="tx2"/>
          </a:solidFill>
          <a:latin typeface="+mj-lt"/>
          <a:ea typeface="+mj-ea"/>
          <a:cs typeface="+mj-cs"/>
        </a:defRPr>
      </a:lvl1pPr>
      <a:lvl2pPr algn="l" rtl="0" eaLnBrk="0" fontAlgn="base" hangingPunct="0">
        <a:spcBef>
          <a:spcPct val="0"/>
        </a:spcBef>
        <a:spcAft>
          <a:spcPct val="0"/>
        </a:spcAft>
        <a:defRPr sz="2600">
          <a:solidFill>
            <a:schemeClr val="tx2"/>
          </a:solidFill>
          <a:latin typeface="Times New Roman" pitchFamily="18" charset="0"/>
        </a:defRPr>
      </a:lvl2pPr>
      <a:lvl3pPr algn="l" rtl="0" eaLnBrk="0" fontAlgn="base" hangingPunct="0">
        <a:spcBef>
          <a:spcPct val="0"/>
        </a:spcBef>
        <a:spcAft>
          <a:spcPct val="0"/>
        </a:spcAft>
        <a:defRPr sz="2600">
          <a:solidFill>
            <a:schemeClr val="tx2"/>
          </a:solidFill>
          <a:latin typeface="Times New Roman" pitchFamily="18" charset="0"/>
        </a:defRPr>
      </a:lvl3pPr>
      <a:lvl4pPr algn="l" rtl="0" eaLnBrk="0" fontAlgn="base" hangingPunct="0">
        <a:spcBef>
          <a:spcPct val="0"/>
        </a:spcBef>
        <a:spcAft>
          <a:spcPct val="0"/>
        </a:spcAft>
        <a:defRPr sz="2600">
          <a:solidFill>
            <a:schemeClr val="tx2"/>
          </a:solidFill>
          <a:latin typeface="Times New Roman" pitchFamily="18" charset="0"/>
        </a:defRPr>
      </a:lvl4pPr>
      <a:lvl5pPr algn="l" rtl="0" eaLnBrk="0" fontAlgn="base" hangingPunct="0">
        <a:spcBef>
          <a:spcPct val="0"/>
        </a:spcBef>
        <a:spcAft>
          <a:spcPct val="0"/>
        </a:spcAft>
        <a:defRPr sz="2600">
          <a:solidFill>
            <a:schemeClr val="tx2"/>
          </a:solidFill>
          <a:latin typeface="Times New Roman" pitchFamily="18" charset="0"/>
        </a:defRPr>
      </a:lvl5pPr>
      <a:lvl6pPr marL="457200" algn="l" rtl="0" fontAlgn="base">
        <a:spcBef>
          <a:spcPct val="0"/>
        </a:spcBef>
        <a:spcAft>
          <a:spcPct val="0"/>
        </a:spcAft>
        <a:defRPr sz="2600">
          <a:solidFill>
            <a:schemeClr val="tx2"/>
          </a:solidFill>
          <a:latin typeface="Times New Roman" pitchFamily="18" charset="0"/>
        </a:defRPr>
      </a:lvl6pPr>
      <a:lvl7pPr marL="914400" algn="l" rtl="0" fontAlgn="base">
        <a:spcBef>
          <a:spcPct val="0"/>
        </a:spcBef>
        <a:spcAft>
          <a:spcPct val="0"/>
        </a:spcAft>
        <a:defRPr sz="2600">
          <a:solidFill>
            <a:schemeClr val="tx2"/>
          </a:solidFill>
          <a:latin typeface="Times New Roman" pitchFamily="18" charset="0"/>
        </a:defRPr>
      </a:lvl7pPr>
      <a:lvl8pPr marL="1371600" algn="l" rtl="0" fontAlgn="base">
        <a:spcBef>
          <a:spcPct val="0"/>
        </a:spcBef>
        <a:spcAft>
          <a:spcPct val="0"/>
        </a:spcAft>
        <a:defRPr sz="2600">
          <a:solidFill>
            <a:schemeClr val="tx2"/>
          </a:solidFill>
          <a:latin typeface="Times New Roman" pitchFamily="18" charset="0"/>
        </a:defRPr>
      </a:lvl8pPr>
      <a:lvl9pPr marL="1828800" algn="l" rtl="0" fontAlgn="base">
        <a:spcBef>
          <a:spcPct val="0"/>
        </a:spcBef>
        <a:spcAft>
          <a:spcPct val="0"/>
        </a:spcAft>
        <a:defRPr sz="2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26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6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6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6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6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6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wmf"/><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gif"/></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irIZW4gvG34"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14.xml"/><Relationship Id="rId1" Type="http://schemas.openxmlformats.org/officeDocument/2006/relationships/audio" Target="file:///E:\NHAC\Nhac%20khong%20loi\04-nights-negril-931644-www.woim.net.mp3" TargetMode="Externa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a nam thanh niên khốn đốn vì con đường trơn trượt - VnExpress">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841625" y="1600200"/>
            <a:ext cx="6507163" cy="3657600"/>
          </a:xfrm>
          <a:prstGeom prst="rect">
            <a:avLst/>
          </a:prstGeom>
        </p:spPr>
      </p:pic>
    </p:spTree>
    <p:extLst>
      <p:ext uri="{BB962C8B-B14F-4D97-AF65-F5344CB8AC3E}">
        <p14:creationId xmlns:p14="http://schemas.microsoft.com/office/powerpoint/2010/main" val="18687945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descr="Nền phối màu - Website của Thân Thị Hoàng O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1487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3697" y="1131094"/>
            <a:ext cx="8661114" cy="2755106"/>
          </a:xfrm>
        </p:spPr>
        <p:txBody>
          <a:bodyPr/>
          <a:lstStyle/>
          <a:p>
            <a:pPr marL="0" indent="0" algn="just">
              <a:buNone/>
              <a:defRPr/>
            </a:pPr>
            <a:r>
              <a:rPr lang="en-US" sz="3600" dirty="0">
                <a:latin typeface="Times New Roman" panose="02020603050405020304" pitchFamily="18" charset="0"/>
                <a:cs typeface="Times New Roman" panose="02020603050405020304" pitchFamily="18" charset="0"/>
              </a:rPr>
              <a:t>Ai </a:t>
            </a:r>
            <a:r>
              <a:rPr lang="en-US" sz="3600" dirty="0" err="1">
                <a:latin typeface="Times New Roman" panose="02020603050405020304" pitchFamily="18" charset="0"/>
                <a:cs typeface="Times New Roman" panose="02020603050405020304" pitchFamily="18" charset="0"/>
              </a:rPr>
              <a:t>nhanh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hơn</a:t>
            </a:r>
            <a:r>
              <a:rPr lang="en-US" sz="3600" dirty="0">
                <a:latin typeface="Times New Roman" panose="02020603050405020304" pitchFamily="18" charset="0"/>
                <a:cs typeface="Times New Roman" panose="02020603050405020304" pitchFamily="18" charset="0"/>
              </a:rPr>
              <a:t>: Chia </a:t>
            </a:r>
            <a:r>
              <a:rPr lang="en-US" sz="3600" dirty="0" err="1">
                <a:latin typeface="Times New Roman" panose="02020603050405020304" pitchFamily="18" charset="0"/>
                <a:cs typeface="Times New Roman" panose="02020603050405020304" pitchFamily="18" charset="0"/>
              </a:rPr>
              <a:t>lớp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 4 </a:t>
            </a:r>
            <a:r>
              <a:rPr lang="en-US" sz="3600" dirty="0" err="1">
                <a:latin typeface="Times New Roman" panose="02020603050405020304" pitchFamily="18" charset="0"/>
                <a:cs typeface="Times New Roman" panose="02020603050405020304" pitchFamily="18" charset="0"/>
              </a:rPr>
              <a:t>đội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mỗi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hãy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lấy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dụ</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mỗi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loại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lực</a:t>
            </a:r>
            <a:r>
              <a:rPr lang="en-US" sz="3600" dirty="0">
                <a:latin typeface="Times New Roman" panose="02020603050405020304" pitchFamily="18" charset="0"/>
                <a:cs typeface="Times New Roman" panose="02020603050405020304" pitchFamily="18" charset="0"/>
              </a:rPr>
              <a:t> ma </a:t>
            </a:r>
            <a:r>
              <a:rPr lang="en-US" sz="3600" dirty="0" err="1">
                <a:latin typeface="Times New Roman" panose="02020603050405020304" pitchFamily="18" charset="0"/>
                <a:cs typeface="Times New Roman" panose="02020603050405020304" pitchFamily="18" charset="0"/>
              </a:rPr>
              <a:t>sát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bảng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nhóm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vòng</a:t>
            </a:r>
            <a:r>
              <a:rPr lang="en-US" sz="3600" dirty="0">
                <a:latin typeface="Times New Roman" panose="02020603050405020304" pitchFamily="18" charset="0"/>
                <a:cs typeface="Times New Roman" panose="02020603050405020304" pitchFamily="18" charset="0"/>
              </a:rPr>
              <a:t> 2 </a:t>
            </a:r>
            <a:r>
              <a:rPr lang="en-US" sz="3600" dirty="0" err="1">
                <a:latin typeface="Times New Roman" panose="02020603050405020304" pitchFamily="18" charset="0"/>
                <a:cs typeface="Times New Roman" panose="02020603050405020304" pitchFamily="18" charset="0"/>
              </a:rPr>
              <a:t>phút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đáp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thắng</a:t>
            </a:r>
            <a:endParaRPr lang="en-US" sz="3600" dirty="0">
              <a:latin typeface="Times New Roman" panose="02020603050405020304" pitchFamily="18" charset="0"/>
              <a:cs typeface="Times New Roman" panose="02020603050405020304" pitchFamily="18" charset="0"/>
            </a:endParaRPr>
          </a:p>
        </p:txBody>
      </p:sp>
      <p:pic>
        <p:nvPicPr>
          <p:cNvPr id="5" name="Picture 8" descr="Digit 1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29026" y="4327526"/>
            <a:ext cx="3846513"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82562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124200" y="25400"/>
            <a:ext cx="5867400" cy="522288"/>
          </a:xfrm>
          <a:prstGeom prst="rect">
            <a:avLst/>
          </a:prstGeom>
        </p:spPr>
        <p:txBody>
          <a:bodyPr>
            <a:spAutoFit/>
          </a:bodyPr>
          <a:lstStyle/>
          <a:p>
            <a:pPr algn="ctr" fontAlgn="base">
              <a:spcBef>
                <a:spcPct val="0"/>
              </a:spcBef>
              <a:spcAft>
                <a:spcPct val="0"/>
              </a:spcAft>
              <a:defRPr/>
            </a:pPr>
            <a:endParaRPr lang="en-US" sz="2800" b="1" kern="10" dirty="0">
              <a:ln w="9525">
                <a:solidFill>
                  <a:srgbClr val="FF0000"/>
                </a:solidFill>
                <a:round/>
                <a:headEnd/>
                <a:tailEnd/>
              </a:ln>
              <a:solidFill>
                <a:srgbClr val="FFCC00"/>
              </a:solidFill>
              <a:effectLst>
                <a:outerShdw dist="35921" dir="2700000" algn="ctr" rotWithShape="0">
                  <a:srgbClr val="C0C0C0">
                    <a:alpha val="79999"/>
                  </a:srgbClr>
                </a:outerShdw>
              </a:effectLst>
              <a:latin typeface="Times New Roman"/>
              <a:cs typeface="Times New Roman"/>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00"/>
            <a:ext cx="4419600" cy="356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286001"/>
            <a:ext cx="4267200" cy="353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3" name="Rectangle 20"/>
          <p:cNvSpPr>
            <a:spLocks noChangeArrowheads="1"/>
          </p:cNvSpPr>
          <p:nvPr/>
        </p:nvSpPr>
        <p:spPr bwMode="auto">
          <a:xfrm>
            <a:off x="2979737" y="1659796"/>
            <a:ext cx="6842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en-US" altLang="en-US" sz="2400" b="1" dirty="0" err="1">
                <a:solidFill>
                  <a:srgbClr val="0070C0"/>
                </a:solidFill>
                <a:latin typeface="Times New Roman" panose="02020603050405020304" pitchFamily="18" charset="0"/>
                <a:cs typeface="Arial" panose="020B0604020202020204" pitchFamily="34" charset="0"/>
              </a:rPr>
              <a:t>Lực</a:t>
            </a:r>
            <a:r>
              <a:rPr lang="en-US" altLang="en-US" sz="2400" b="1" dirty="0">
                <a:solidFill>
                  <a:srgbClr val="0070C0"/>
                </a:solidFill>
                <a:latin typeface="Times New Roman" panose="02020603050405020304" pitchFamily="18" charset="0"/>
                <a:cs typeface="Arial" panose="020B0604020202020204" pitchFamily="34" charset="0"/>
              </a:rPr>
              <a:t> ma </a:t>
            </a:r>
            <a:r>
              <a:rPr lang="en-US" altLang="en-US" sz="2400" b="1" dirty="0" err="1">
                <a:solidFill>
                  <a:srgbClr val="0070C0"/>
                </a:solidFill>
                <a:latin typeface="Times New Roman" panose="02020603050405020304" pitchFamily="18" charset="0"/>
                <a:cs typeface="Arial" panose="020B0604020202020204" pitchFamily="34" charset="0"/>
              </a:rPr>
              <a:t>sát</a:t>
            </a:r>
            <a:r>
              <a:rPr lang="en-US" altLang="en-US" sz="2400" b="1" dirty="0">
                <a:solidFill>
                  <a:srgbClr val="0070C0"/>
                </a:solidFill>
                <a:latin typeface="Times New Roman" panose="02020603050405020304" pitchFamily="18" charset="0"/>
                <a:cs typeface="Arial" panose="020B0604020202020204" pitchFamily="34" charset="0"/>
              </a:rPr>
              <a:t> </a:t>
            </a:r>
            <a:r>
              <a:rPr lang="en-US" altLang="en-US" sz="2400" b="1" dirty="0" err="1">
                <a:solidFill>
                  <a:srgbClr val="0070C0"/>
                </a:solidFill>
                <a:latin typeface="Times New Roman" panose="02020603050405020304" pitchFamily="18" charset="0"/>
                <a:cs typeface="Arial" panose="020B0604020202020204" pitchFamily="34" charset="0"/>
              </a:rPr>
              <a:t>nghỉ</a:t>
            </a:r>
            <a:r>
              <a:rPr lang="en-US" altLang="en-US" sz="2400" b="1" dirty="0">
                <a:solidFill>
                  <a:srgbClr val="0070C0"/>
                </a:solidFill>
                <a:latin typeface="Times New Roman" panose="02020603050405020304" pitchFamily="18" charset="0"/>
                <a:cs typeface="Arial" panose="020B0604020202020204" pitchFamily="34" charset="0"/>
              </a:rPr>
              <a:t> </a:t>
            </a:r>
            <a:r>
              <a:rPr lang="en-US" altLang="en-US" sz="2400" b="1" dirty="0" err="1">
                <a:solidFill>
                  <a:srgbClr val="0070C0"/>
                </a:solidFill>
                <a:latin typeface="Times New Roman" panose="02020603050405020304" pitchFamily="18" charset="0"/>
                <a:cs typeface="Arial" panose="020B0604020202020204" pitchFamily="34" charset="0"/>
              </a:rPr>
              <a:t>trong</a:t>
            </a:r>
            <a:r>
              <a:rPr lang="en-US" altLang="en-US" sz="2400" b="1" dirty="0">
                <a:solidFill>
                  <a:srgbClr val="0070C0"/>
                </a:solidFill>
                <a:latin typeface="Times New Roman" panose="02020603050405020304" pitchFamily="18" charset="0"/>
                <a:cs typeface="Arial" panose="020B0604020202020204" pitchFamily="34" charset="0"/>
              </a:rPr>
              <a:t> </a:t>
            </a:r>
            <a:r>
              <a:rPr lang="en-US" altLang="en-US" sz="2400" b="1" dirty="0" err="1">
                <a:solidFill>
                  <a:srgbClr val="0070C0"/>
                </a:solidFill>
                <a:latin typeface="Times New Roman" panose="02020603050405020304" pitchFamily="18" charset="0"/>
                <a:cs typeface="Arial" panose="020B0604020202020204" pitchFamily="34" charset="0"/>
              </a:rPr>
              <a:t>đời</a:t>
            </a:r>
            <a:r>
              <a:rPr lang="en-US" altLang="en-US" sz="2400" b="1" dirty="0">
                <a:solidFill>
                  <a:srgbClr val="0070C0"/>
                </a:solidFill>
                <a:latin typeface="Times New Roman" panose="02020603050405020304" pitchFamily="18" charset="0"/>
                <a:cs typeface="Arial" panose="020B0604020202020204" pitchFamily="34" charset="0"/>
              </a:rPr>
              <a:t> </a:t>
            </a:r>
            <a:r>
              <a:rPr lang="en-US" altLang="en-US" sz="2400" b="1" dirty="0" err="1">
                <a:solidFill>
                  <a:srgbClr val="0070C0"/>
                </a:solidFill>
                <a:latin typeface="Times New Roman" panose="02020603050405020304" pitchFamily="18" charset="0"/>
                <a:cs typeface="Arial" panose="020B0604020202020204" pitchFamily="34" charset="0"/>
              </a:rPr>
              <a:t>sống</a:t>
            </a:r>
            <a:r>
              <a:rPr lang="en-US" altLang="en-US" sz="2400" b="1" dirty="0">
                <a:solidFill>
                  <a:srgbClr val="0070C0"/>
                </a:solidFill>
                <a:latin typeface="Times New Roman" panose="02020603050405020304" pitchFamily="18" charset="0"/>
                <a:cs typeface="Arial" panose="020B0604020202020204" pitchFamily="34" charset="0"/>
              </a:rPr>
              <a:t> </a:t>
            </a:r>
            <a:r>
              <a:rPr lang="en-US" altLang="en-US" sz="2400" b="1" dirty="0" err="1">
                <a:solidFill>
                  <a:srgbClr val="0070C0"/>
                </a:solidFill>
                <a:latin typeface="Times New Roman" panose="02020603050405020304" pitchFamily="18" charset="0"/>
                <a:cs typeface="Arial" panose="020B0604020202020204" pitchFamily="34" charset="0"/>
              </a:rPr>
              <a:t>và</a:t>
            </a:r>
            <a:r>
              <a:rPr lang="en-US" altLang="en-US" sz="2400" b="1" dirty="0">
                <a:solidFill>
                  <a:srgbClr val="0070C0"/>
                </a:solidFill>
                <a:latin typeface="Times New Roman" panose="02020603050405020304" pitchFamily="18" charset="0"/>
                <a:cs typeface="Arial" panose="020B0604020202020204" pitchFamily="34" charset="0"/>
              </a:rPr>
              <a:t> </a:t>
            </a:r>
            <a:r>
              <a:rPr lang="en-US" altLang="en-US" sz="2400" b="1" dirty="0" err="1">
                <a:solidFill>
                  <a:srgbClr val="0070C0"/>
                </a:solidFill>
                <a:latin typeface="Times New Roman" panose="02020603050405020304" pitchFamily="18" charset="0"/>
                <a:cs typeface="Arial" panose="020B0604020202020204" pitchFamily="34" charset="0"/>
              </a:rPr>
              <a:t>kĩ</a:t>
            </a:r>
            <a:r>
              <a:rPr lang="en-US" altLang="en-US" sz="2400" b="1" dirty="0">
                <a:solidFill>
                  <a:srgbClr val="0070C0"/>
                </a:solidFill>
                <a:latin typeface="Times New Roman" panose="02020603050405020304" pitchFamily="18" charset="0"/>
                <a:cs typeface="Arial" panose="020B0604020202020204" pitchFamily="34" charset="0"/>
              </a:rPr>
              <a:t> </a:t>
            </a:r>
            <a:r>
              <a:rPr lang="en-US" altLang="en-US" sz="2400" b="1" dirty="0" err="1">
                <a:solidFill>
                  <a:srgbClr val="0070C0"/>
                </a:solidFill>
                <a:latin typeface="Times New Roman" panose="02020603050405020304" pitchFamily="18" charset="0"/>
                <a:cs typeface="Arial" panose="020B0604020202020204" pitchFamily="34" charset="0"/>
              </a:rPr>
              <a:t>thuật</a:t>
            </a:r>
            <a:r>
              <a:rPr lang="en-US" altLang="en-US" sz="2400" b="1" dirty="0">
                <a:solidFill>
                  <a:srgbClr val="0070C0"/>
                </a:solidFill>
                <a:latin typeface="Times New Roman" panose="02020603050405020304" pitchFamily="18" charset="0"/>
                <a:cs typeface="Arial" panose="020B0604020202020204" pitchFamily="34" charset="0"/>
              </a:rPr>
              <a:t>:</a:t>
            </a:r>
          </a:p>
        </p:txBody>
      </p:sp>
      <p:sp>
        <p:nvSpPr>
          <p:cNvPr id="14344" name="Rectangle 19"/>
          <p:cNvSpPr>
            <a:spLocks noChangeArrowheads="1"/>
          </p:cNvSpPr>
          <p:nvPr/>
        </p:nvSpPr>
        <p:spPr bwMode="auto">
          <a:xfrm>
            <a:off x="538162" y="664844"/>
            <a:ext cx="59388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en-US" altLang="en-US" sz="2400" b="1" dirty="0">
                <a:solidFill>
                  <a:schemeClr val="tx1"/>
                </a:solidFill>
                <a:latin typeface="Times New Roman" panose="02020603050405020304" pitchFamily="18" charset="0"/>
                <a:cs typeface="Arial" panose="020B0604020202020204" pitchFamily="34" charset="0"/>
              </a:rPr>
              <a:t>II. </a:t>
            </a:r>
            <a:r>
              <a:rPr lang="en-US" altLang="en-US" sz="2400" b="1" dirty="0" err="1">
                <a:solidFill>
                  <a:schemeClr val="tx1"/>
                </a:solidFill>
                <a:latin typeface="Times New Roman" panose="02020603050405020304" pitchFamily="18" charset="0"/>
                <a:cs typeface="Arial" panose="020B0604020202020204" pitchFamily="34" charset="0"/>
              </a:rPr>
              <a:t>Lực</a:t>
            </a:r>
            <a:r>
              <a:rPr lang="en-US" altLang="en-US" sz="2400" b="1" dirty="0">
                <a:solidFill>
                  <a:schemeClr val="tx1"/>
                </a:solidFill>
                <a:latin typeface="Times New Roman" panose="02020603050405020304" pitchFamily="18" charset="0"/>
                <a:cs typeface="Arial" panose="020B0604020202020204" pitchFamily="34" charset="0"/>
              </a:rPr>
              <a:t> ma </a:t>
            </a:r>
            <a:r>
              <a:rPr lang="en-US" altLang="en-US" sz="2400" b="1" dirty="0" err="1">
                <a:solidFill>
                  <a:schemeClr val="tx1"/>
                </a:solidFill>
                <a:latin typeface="Times New Roman" panose="02020603050405020304" pitchFamily="18" charset="0"/>
                <a:cs typeface="Arial" panose="020B0604020202020204" pitchFamily="34" charset="0"/>
              </a:rPr>
              <a:t>sát</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nghỉ</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và</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lực</a:t>
            </a:r>
            <a:r>
              <a:rPr lang="en-US" altLang="en-US" sz="2400" b="1" dirty="0">
                <a:solidFill>
                  <a:schemeClr val="tx1"/>
                </a:solidFill>
                <a:latin typeface="Times New Roman" panose="02020603050405020304" pitchFamily="18" charset="0"/>
                <a:cs typeface="Arial" panose="020B0604020202020204" pitchFamily="34" charset="0"/>
              </a:rPr>
              <a:t> ma </a:t>
            </a:r>
            <a:r>
              <a:rPr lang="en-US" altLang="en-US" sz="2400" b="1" dirty="0" err="1">
                <a:solidFill>
                  <a:schemeClr val="tx1"/>
                </a:solidFill>
                <a:latin typeface="Times New Roman" panose="02020603050405020304" pitchFamily="18" charset="0"/>
                <a:cs typeface="Arial" panose="020B0604020202020204" pitchFamily="34" charset="0"/>
              </a:rPr>
              <a:t>sát</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trượt</a:t>
            </a:r>
            <a:r>
              <a:rPr lang="en-US" altLang="en-US" sz="2400" b="1" dirty="0">
                <a:solidFill>
                  <a:schemeClr val="tx1"/>
                </a:solidFill>
                <a:latin typeface="Times New Roman" panose="02020603050405020304" pitchFamily="18" charset="0"/>
                <a:cs typeface="Arial" panose="020B0604020202020204" pitchFamily="34" charset="0"/>
              </a:rPr>
              <a:t>?</a:t>
            </a:r>
          </a:p>
        </p:txBody>
      </p:sp>
      <p:sp>
        <p:nvSpPr>
          <p:cNvPr id="14" name="Rectangle 13"/>
          <p:cNvSpPr>
            <a:spLocks noChangeArrowheads="1"/>
          </p:cNvSpPr>
          <p:nvPr/>
        </p:nvSpPr>
        <p:spPr bwMode="auto">
          <a:xfrm>
            <a:off x="538162" y="1143033"/>
            <a:ext cx="3133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en-US" altLang="en-US" sz="2400" b="1" dirty="0">
                <a:solidFill>
                  <a:srgbClr val="002060"/>
                </a:solidFill>
                <a:latin typeface="Times New Roman" panose="02020603050405020304" pitchFamily="18" charset="0"/>
                <a:cs typeface="Arial" panose="020B0604020202020204" pitchFamily="34" charset="0"/>
              </a:rPr>
              <a:t>1. </a:t>
            </a:r>
            <a:r>
              <a:rPr lang="en-US" altLang="en-US" sz="2400" b="1" dirty="0" err="1">
                <a:solidFill>
                  <a:srgbClr val="002060"/>
                </a:solidFill>
                <a:latin typeface="Times New Roman" panose="02020603050405020304" pitchFamily="18" charset="0"/>
                <a:cs typeface="Arial" panose="020B0604020202020204" pitchFamily="34" charset="0"/>
              </a:rPr>
              <a:t>Lực</a:t>
            </a:r>
            <a:r>
              <a:rPr lang="en-US" altLang="en-US" sz="2400" b="1" dirty="0">
                <a:solidFill>
                  <a:srgbClr val="002060"/>
                </a:solidFill>
                <a:latin typeface="Times New Roman" panose="02020603050405020304" pitchFamily="18" charset="0"/>
                <a:cs typeface="Arial" panose="020B0604020202020204" pitchFamily="34" charset="0"/>
              </a:rPr>
              <a:t> ma </a:t>
            </a:r>
            <a:r>
              <a:rPr lang="en-US" altLang="en-US" sz="2400" b="1" dirty="0" err="1">
                <a:solidFill>
                  <a:srgbClr val="002060"/>
                </a:solidFill>
                <a:latin typeface="Times New Roman" panose="02020603050405020304" pitchFamily="18" charset="0"/>
                <a:cs typeface="Arial" panose="020B0604020202020204" pitchFamily="34" charset="0"/>
              </a:rPr>
              <a:t>sát</a:t>
            </a:r>
            <a:r>
              <a:rPr lang="en-US" altLang="en-US" sz="2400" b="1" dirty="0">
                <a:solidFill>
                  <a:srgbClr val="002060"/>
                </a:solidFill>
                <a:latin typeface="Times New Roman" panose="02020603050405020304" pitchFamily="18" charset="0"/>
                <a:cs typeface="Arial" panose="020B0604020202020204" pitchFamily="34" charset="0"/>
              </a:rPr>
              <a:t> </a:t>
            </a:r>
            <a:r>
              <a:rPr lang="en-US" altLang="en-US" sz="2400" b="1" dirty="0" err="1">
                <a:solidFill>
                  <a:srgbClr val="002060"/>
                </a:solidFill>
                <a:latin typeface="Times New Roman" panose="02020603050405020304" pitchFamily="18" charset="0"/>
                <a:cs typeface="Arial" panose="020B0604020202020204" pitchFamily="34" charset="0"/>
              </a:rPr>
              <a:t>nghỉ</a:t>
            </a:r>
            <a:endParaRPr lang="en-US" altLang="en-US" sz="2400" b="1" dirty="0">
              <a:solidFill>
                <a:srgbClr val="002060"/>
              </a:solidFill>
              <a:latin typeface="Times New Roman" panose="02020603050405020304" pitchFamily="18" charset="0"/>
              <a:cs typeface="Arial" panose="020B0604020202020204" pitchFamily="34" charset="0"/>
            </a:endParaRPr>
          </a:p>
        </p:txBody>
      </p:sp>
      <p:sp>
        <p:nvSpPr>
          <p:cNvPr id="15" name="Rectangle 25"/>
          <p:cNvSpPr>
            <a:spLocks noChangeArrowheads="1"/>
          </p:cNvSpPr>
          <p:nvPr/>
        </p:nvSpPr>
        <p:spPr bwMode="auto">
          <a:xfrm>
            <a:off x="1636712" y="6124575"/>
            <a:ext cx="3741737" cy="461963"/>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algn="ctr" fontAlgn="base">
              <a:spcBef>
                <a:spcPct val="50000"/>
              </a:spcBef>
              <a:spcAft>
                <a:spcPct val="0"/>
              </a:spcAft>
              <a:defRPr/>
            </a:pPr>
            <a:r>
              <a:rPr lang="en-US" sz="2400" b="1" dirty="0">
                <a:solidFill>
                  <a:srgbClr val="00B050"/>
                </a:solidFill>
                <a:latin typeface="Times New Roman" pitchFamily="18" charset="0"/>
                <a:cs typeface="Times New Roman" pitchFamily="18" charset="0"/>
              </a:rPr>
              <a:t> a. </a:t>
            </a:r>
            <a:r>
              <a:rPr lang="en-US" sz="2400" b="1" dirty="0" err="1">
                <a:solidFill>
                  <a:srgbClr val="00B050"/>
                </a:solidFill>
                <a:latin typeface="Times New Roman" pitchFamily="18" charset="0"/>
                <a:cs typeface="Times New Roman" pitchFamily="18" charset="0"/>
              </a:rPr>
              <a:t>Bàn</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chân</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và</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mặt</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đường</a:t>
            </a:r>
            <a:endParaRPr lang="en-US" sz="2400" b="1" dirty="0">
              <a:solidFill>
                <a:srgbClr val="00B050"/>
              </a:solidFill>
              <a:latin typeface="Times New Roman" pitchFamily="18" charset="0"/>
              <a:cs typeface="Times New Roman" pitchFamily="18" charset="0"/>
            </a:endParaRPr>
          </a:p>
        </p:txBody>
      </p:sp>
      <p:sp>
        <p:nvSpPr>
          <p:cNvPr id="16" name="Rectangle 25"/>
          <p:cNvSpPr>
            <a:spLocks noChangeArrowheads="1"/>
          </p:cNvSpPr>
          <p:nvPr/>
        </p:nvSpPr>
        <p:spPr bwMode="auto">
          <a:xfrm>
            <a:off x="6477000" y="6124576"/>
            <a:ext cx="4038600" cy="461963"/>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algn="ctr" fontAlgn="base">
              <a:spcBef>
                <a:spcPct val="50000"/>
              </a:spcBef>
              <a:spcAft>
                <a:spcPct val="0"/>
              </a:spcAft>
              <a:defRPr/>
            </a:pPr>
            <a:r>
              <a:rPr lang="en-US" sz="2400" b="1" dirty="0">
                <a:solidFill>
                  <a:srgbClr val="00B050"/>
                </a:solidFill>
                <a:latin typeface="Times New Roman" pitchFamily="18" charset="0"/>
                <a:cs typeface="Times New Roman" pitchFamily="18" charset="0"/>
              </a:rPr>
              <a:t> b. </a:t>
            </a:r>
            <a:r>
              <a:rPr lang="en-US" sz="2400" b="1" dirty="0" err="1">
                <a:solidFill>
                  <a:srgbClr val="00B050"/>
                </a:solidFill>
                <a:latin typeface="Times New Roman" pitchFamily="18" charset="0"/>
                <a:cs typeface="Times New Roman" pitchFamily="18" charset="0"/>
              </a:rPr>
              <a:t>Hàng</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hóa</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và</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băng</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chuyền</a:t>
            </a:r>
            <a:r>
              <a:rPr lang="en-US" sz="2400" b="1" dirty="0">
                <a:solidFill>
                  <a:srgbClr val="00B050"/>
                </a:solidFill>
                <a:latin typeface="Times New Roman" pitchFamily="18" charset="0"/>
                <a:cs typeface="Times New Roman" pitchFamily="18" charset="0"/>
              </a:rPr>
              <a:t> </a:t>
            </a:r>
          </a:p>
        </p:txBody>
      </p:sp>
    </p:spTree>
    <p:extLst>
      <p:ext uri="{BB962C8B-B14F-4D97-AF65-F5344CB8AC3E}">
        <p14:creationId xmlns:p14="http://schemas.microsoft.com/office/powerpoint/2010/main" val="23475066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fade">
                                      <p:cBhvr>
                                        <p:cTn id="7" dur="500"/>
                                        <p:tgtEl>
                                          <p:spTgt spid="1434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3000"/>
                                        <p:tgtEl>
                                          <p:spTgt spid="11"/>
                                        </p:tgtEl>
                                      </p:cBhvr>
                                    </p:animEffect>
                                    <p:anim calcmode="lin" valueType="num">
                                      <p:cBhvr>
                                        <p:cTn id="13" dur="3000" fill="hold"/>
                                        <p:tgtEl>
                                          <p:spTgt spid="11"/>
                                        </p:tgtEl>
                                        <p:attrNameLst>
                                          <p:attrName>ppt_x</p:attrName>
                                        </p:attrNameLst>
                                      </p:cBhvr>
                                      <p:tavLst>
                                        <p:tav tm="0">
                                          <p:val>
                                            <p:strVal val="#ppt_x"/>
                                          </p:val>
                                        </p:tav>
                                        <p:tav tm="100000">
                                          <p:val>
                                            <p:strVal val="#ppt_x"/>
                                          </p:val>
                                        </p:tav>
                                      </p:tavLst>
                                    </p:anim>
                                    <p:anim calcmode="lin" valueType="num">
                                      <p:cBhvr>
                                        <p:cTn id="14" dur="3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4342"/>
                                        </p:tgtEl>
                                        <p:attrNameLst>
                                          <p:attrName>style.visibility</p:attrName>
                                        </p:attrNameLst>
                                      </p:cBhvr>
                                      <p:to>
                                        <p:strVal val="visible"/>
                                      </p:to>
                                    </p:set>
                                    <p:animEffect transition="in" filter="fade">
                                      <p:cBhvr>
                                        <p:cTn id="19" dur="500"/>
                                        <p:tgtEl>
                                          <p:spTgt spid="1434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heel(1)">
                                      <p:cBhvr>
                                        <p:cTn id="24" dur="2000"/>
                                        <p:tgtEl>
                                          <p:spTgt spid="1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heel(1)">
                                      <p:cBhvr>
                                        <p:cTn id="29"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124200" y="25400"/>
            <a:ext cx="5867400" cy="522288"/>
          </a:xfrm>
          <a:prstGeom prst="rect">
            <a:avLst/>
          </a:prstGeom>
        </p:spPr>
        <p:txBody>
          <a:bodyPr>
            <a:spAutoFit/>
          </a:bodyPr>
          <a:lstStyle/>
          <a:p>
            <a:pPr algn="ctr" fontAlgn="base">
              <a:spcBef>
                <a:spcPct val="0"/>
              </a:spcBef>
              <a:spcAft>
                <a:spcPct val="0"/>
              </a:spcAft>
              <a:defRPr/>
            </a:pPr>
            <a:endParaRPr lang="en-US" sz="2800" b="1" kern="10" dirty="0">
              <a:ln w="9525">
                <a:solidFill>
                  <a:srgbClr val="FF0000"/>
                </a:solidFill>
                <a:round/>
                <a:headEnd/>
                <a:tailEnd/>
              </a:ln>
              <a:solidFill>
                <a:srgbClr val="FFCC00"/>
              </a:solidFill>
              <a:effectLst>
                <a:outerShdw dist="35921" dir="2700000" algn="ctr" rotWithShape="0">
                  <a:srgbClr val="C0C0C0">
                    <a:alpha val="79999"/>
                  </a:srgbClr>
                </a:outerShdw>
              </a:effectLst>
              <a:latin typeface="Times New Roman"/>
              <a:cs typeface="Times New Roman"/>
            </a:endParaRPr>
          </a:p>
        </p:txBody>
      </p:sp>
      <p:grpSp>
        <p:nvGrpSpPr>
          <p:cNvPr id="7" name="Group 6"/>
          <p:cNvGrpSpPr/>
          <p:nvPr/>
        </p:nvGrpSpPr>
        <p:grpSpPr>
          <a:xfrm>
            <a:off x="1524000" y="4249738"/>
            <a:ext cx="4191000" cy="2525712"/>
            <a:chOff x="1524000" y="4249738"/>
            <a:chExt cx="4191000" cy="2525712"/>
          </a:xfrm>
        </p:grpSpPr>
        <p:sp>
          <p:nvSpPr>
            <p:cNvPr id="135179" name="Text Box 11"/>
            <p:cNvSpPr txBox="1">
              <a:spLocks noChangeArrowheads="1"/>
            </p:cNvSpPr>
            <p:nvPr/>
          </p:nvSpPr>
          <p:spPr bwMode="auto">
            <a:xfrm>
              <a:off x="1981200" y="6343650"/>
              <a:ext cx="3733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0" fontAlgn="base" hangingPunct="0">
                <a:spcBef>
                  <a:spcPct val="50000"/>
                </a:spcBef>
                <a:spcAft>
                  <a:spcPct val="0"/>
                </a:spcAft>
                <a:buClrTx/>
                <a:buSzTx/>
                <a:buNone/>
              </a:pPr>
              <a:r>
                <a:rPr lang="en-US" altLang="en-US" b="1" dirty="0">
                  <a:solidFill>
                    <a:srgbClr val="00B050"/>
                  </a:solidFill>
                  <a:latin typeface="Times New Roman" panose="02020603050405020304" pitchFamily="18" charset="0"/>
                  <a:cs typeface="Arial" panose="020B0604020202020204" pitchFamily="34" charset="0"/>
                </a:rPr>
                <a:t>c. </a:t>
              </a:r>
              <a:r>
                <a:rPr lang="en-US" altLang="en-US" b="1" dirty="0" err="1">
                  <a:solidFill>
                    <a:srgbClr val="00B050"/>
                  </a:solidFill>
                  <a:latin typeface="Times New Roman" panose="02020603050405020304" pitchFamily="18" charset="0"/>
                  <a:cs typeface="Arial" panose="020B0604020202020204" pitchFamily="34" charset="0"/>
                </a:rPr>
                <a:t>Thanh</a:t>
              </a:r>
              <a:r>
                <a:rPr lang="en-US" altLang="en-US" b="1" dirty="0">
                  <a:solidFill>
                    <a:srgbClr val="00B050"/>
                  </a:solidFill>
                  <a:latin typeface="Times New Roman" panose="02020603050405020304" pitchFamily="18" charset="0"/>
                  <a:cs typeface="Arial" panose="020B0604020202020204" pitchFamily="34" charset="0"/>
                </a:rPr>
                <a:t> </a:t>
              </a:r>
              <a:r>
                <a:rPr lang="en-US" altLang="en-US" b="1" dirty="0" err="1">
                  <a:solidFill>
                    <a:srgbClr val="00B050"/>
                  </a:solidFill>
                  <a:latin typeface="Times New Roman" panose="02020603050405020304" pitchFamily="18" charset="0"/>
                  <a:cs typeface="Arial" panose="020B0604020202020204" pitchFamily="34" charset="0"/>
                </a:rPr>
                <a:t>trượt</a:t>
              </a:r>
              <a:r>
                <a:rPr lang="en-US" altLang="en-US" b="1" dirty="0">
                  <a:solidFill>
                    <a:srgbClr val="00B050"/>
                  </a:solidFill>
                  <a:latin typeface="Times New Roman" panose="02020603050405020304" pitchFamily="18" charset="0"/>
                  <a:cs typeface="Arial" panose="020B0604020202020204" pitchFamily="34" charset="0"/>
                </a:rPr>
                <a:t> </a:t>
              </a:r>
              <a:r>
                <a:rPr lang="en-US" altLang="en-US" b="1" dirty="0" err="1">
                  <a:solidFill>
                    <a:srgbClr val="00B050"/>
                  </a:solidFill>
                  <a:latin typeface="Times New Roman" panose="02020603050405020304" pitchFamily="18" charset="0"/>
                  <a:cs typeface="Arial" panose="020B0604020202020204" pitchFamily="34" charset="0"/>
                </a:rPr>
                <a:t>và</a:t>
              </a:r>
              <a:r>
                <a:rPr lang="en-US" altLang="en-US" b="1" dirty="0">
                  <a:solidFill>
                    <a:srgbClr val="00B050"/>
                  </a:solidFill>
                  <a:latin typeface="Times New Roman" panose="02020603050405020304" pitchFamily="18" charset="0"/>
                  <a:cs typeface="Arial" panose="020B0604020202020204" pitchFamily="34" charset="0"/>
                </a:rPr>
                <a:t> </a:t>
              </a:r>
              <a:r>
                <a:rPr lang="en-US" altLang="en-US" b="1" dirty="0" err="1">
                  <a:solidFill>
                    <a:srgbClr val="00B050"/>
                  </a:solidFill>
                  <a:latin typeface="Times New Roman" panose="02020603050405020304" pitchFamily="18" charset="0"/>
                  <a:cs typeface="Arial" panose="020B0604020202020204" pitchFamily="34" charset="0"/>
                </a:rPr>
                <a:t>mặt</a:t>
              </a:r>
              <a:r>
                <a:rPr lang="en-US" altLang="en-US" b="1" dirty="0">
                  <a:solidFill>
                    <a:srgbClr val="00B050"/>
                  </a:solidFill>
                  <a:latin typeface="Times New Roman" panose="02020603050405020304" pitchFamily="18" charset="0"/>
                  <a:cs typeface="Arial" panose="020B0604020202020204" pitchFamily="34" charset="0"/>
                </a:rPr>
                <a:t> </a:t>
              </a:r>
              <a:r>
                <a:rPr lang="en-US" altLang="en-US" b="1" dirty="0" err="1">
                  <a:solidFill>
                    <a:srgbClr val="00B050"/>
                  </a:solidFill>
                  <a:latin typeface="Times New Roman" panose="02020603050405020304" pitchFamily="18" charset="0"/>
                  <a:cs typeface="Arial" panose="020B0604020202020204" pitchFamily="34" charset="0"/>
                </a:rPr>
                <a:t>băng</a:t>
              </a:r>
              <a:endParaRPr lang="en-US" altLang="en-US" b="1" dirty="0">
                <a:solidFill>
                  <a:srgbClr val="00B050"/>
                </a:solidFill>
                <a:latin typeface="Times New Roman" panose="02020603050405020304" pitchFamily="18" charset="0"/>
                <a:cs typeface="Arial" panose="020B0604020202020204" pitchFamily="34" charset="0"/>
              </a:endParaRPr>
            </a:p>
          </p:txBody>
        </p:sp>
        <p:pic>
          <p:nvPicPr>
            <p:cNvPr id="17" name="Picture 18" descr="CSSKI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249738"/>
              <a:ext cx="4108450" cy="192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70" name="Rectangle 20"/>
          <p:cNvSpPr>
            <a:spLocks noChangeArrowheads="1"/>
          </p:cNvSpPr>
          <p:nvPr/>
        </p:nvSpPr>
        <p:spPr bwMode="auto">
          <a:xfrm>
            <a:off x="2705894" y="1634013"/>
            <a:ext cx="6842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en-US" altLang="en-US" sz="2400" b="1" dirty="0" err="1">
                <a:solidFill>
                  <a:srgbClr val="0070C0"/>
                </a:solidFill>
                <a:latin typeface="Times New Roman" panose="02020603050405020304" pitchFamily="18" charset="0"/>
                <a:cs typeface="Arial" panose="020B0604020202020204" pitchFamily="34" charset="0"/>
              </a:rPr>
              <a:t>Lực</a:t>
            </a:r>
            <a:r>
              <a:rPr lang="en-US" altLang="en-US" sz="2400" b="1" dirty="0">
                <a:solidFill>
                  <a:srgbClr val="0070C0"/>
                </a:solidFill>
                <a:latin typeface="Times New Roman" panose="02020603050405020304" pitchFamily="18" charset="0"/>
                <a:cs typeface="Arial" panose="020B0604020202020204" pitchFamily="34" charset="0"/>
              </a:rPr>
              <a:t> ma </a:t>
            </a:r>
            <a:r>
              <a:rPr lang="en-US" altLang="en-US" sz="2400" b="1" dirty="0" err="1">
                <a:solidFill>
                  <a:srgbClr val="0070C0"/>
                </a:solidFill>
                <a:latin typeface="Times New Roman" panose="02020603050405020304" pitchFamily="18" charset="0"/>
                <a:cs typeface="Arial" panose="020B0604020202020204" pitchFamily="34" charset="0"/>
              </a:rPr>
              <a:t>sát</a:t>
            </a:r>
            <a:r>
              <a:rPr lang="en-US" altLang="en-US" sz="2400" b="1" dirty="0">
                <a:solidFill>
                  <a:srgbClr val="0070C0"/>
                </a:solidFill>
                <a:latin typeface="Times New Roman" panose="02020603050405020304" pitchFamily="18" charset="0"/>
                <a:cs typeface="Arial" panose="020B0604020202020204" pitchFamily="34" charset="0"/>
              </a:rPr>
              <a:t> </a:t>
            </a:r>
            <a:r>
              <a:rPr lang="en-US" altLang="en-US" sz="2400" b="1" dirty="0" err="1">
                <a:solidFill>
                  <a:srgbClr val="0070C0"/>
                </a:solidFill>
                <a:latin typeface="Times New Roman" panose="02020603050405020304" pitchFamily="18" charset="0"/>
                <a:cs typeface="Arial" panose="020B0604020202020204" pitchFamily="34" charset="0"/>
              </a:rPr>
              <a:t>trượt</a:t>
            </a:r>
            <a:r>
              <a:rPr lang="en-US" altLang="en-US" sz="2400" b="1" dirty="0">
                <a:solidFill>
                  <a:srgbClr val="0070C0"/>
                </a:solidFill>
                <a:latin typeface="Times New Roman" panose="02020603050405020304" pitchFamily="18" charset="0"/>
                <a:cs typeface="Arial" panose="020B0604020202020204" pitchFamily="34" charset="0"/>
              </a:rPr>
              <a:t> </a:t>
            </a:r>
            <a:r>
              <a:rPr lang="en-US" altLang="en-US" sz="2400" b="1" dirty="0" err="1">
                <a:solidFill>
                  <a:srgbClr val="0070C0"/>
                </a:solidFill>
                <a:latin typeface="Times New Roman" panose="02020603050405020304" pitchFamily="18" charset="0"/>
                <a:cs typeface="Arial" panose="020B0604020202020204" pitchFamily="34" charset="0"/>
              </a:rPr>
              <a:t>trong</a:t>
            </a:r>
            <a:r>
              <a:rPr lang="en-US" altLang="en-US" sz="2400" b="1" dirty="0">
                <a:solidFill>
                  <a:srgbClr val="0070C0"/>
                </a:solidFill>
                <a:latin typeface="Times New Roman" panose="02020603050405020304" pitchFamily="18" charset="0"/>
                <a:cs typeface="Arial" panose="020B0604020202020204" pitchFamily="34" charset="0"/>
              </a:rPr>
              <a:t> </a:t>
            </a:r>
            <a:r>
              <a:rPr lang="en-US" altLang="en-US" sz="2400" b="1" dirty="0" err="1">
                <a:solidFill>
                  <a:srgbClr val="0070C0"/>
                </a:solidFill>
                <a:latin typeface="Times New Roman" panose="02020603050405020304" pitchFamily="18" charset="0"/>
                <a:cs typeface="Arial" panose="020B0604020202020204" pitchFamily="34" charset="0"/>
              </a:rPr>
              <a:t>đời</a:t>
            </a:r>
            <a:r>
              <a:rPr lang="en-US" altLang="en-US" sz="2400" b="1" dirty="0">
                <a:solidFill>
                  <a:srgbClr val="0070C0"/>
                </a:solidFill>
                <a:latin typeface="Times New Roman" panose="02020603050405020304" pitchFamily="18" charset="0"/>
                <a:cs typeface="Arial" panose="020B0604020202020204" pitchFamily="34" charset="0"/>
              </a:rPr>
              <a:t> </a:t>
            </a:r>
            <a:r>
              <a:rPr lang="en-US" altLang="en-US" sz="2400" b="1" dirty="0" err="1">
                <a:solidFill>
                  <a:srgbClr val="0070C0"/>
                </a:solidFill>
                <a:latin typeface="Times New Roman" panose="02020603050405020304" pitchFamily="18" charset="0"/>
                <a:cs typeface="Arial" panose="020B0604020202020204" pitchFamily="34" charset="0"/>
              </a:rPr>
              <a:t>sống</a:t>
            </a:r>
            <a:r>
              <a:rPr lang="en-US" altLang="en-US" sz="2400" b="1" dirty="0">
                <a:solidFill>
                  <a:srgbClr val="0070C0"/>
                </a:solidFill>
                <a:latin typeface="Times New Roman" panose="02020603050405020304" pitchFamily="18" charset="0"/>
                <a:cs typeface="Arial" panose="020B0604020202020204" pitchFamily="34" charset="0"/>
              </a:rPr>
              <a:t> </a:t>
            </a:r>
            <a:r>
              <a:rPr lang="en-US" altLang="en-US" sz="2400" b="1" dirty="0" err="1">
                <a:solidFill>
                  <a:srgbClr val="0070C0"/>
                </a:solidFill>
                <a:latin typeface="Times New Roman" panose="02020603050405020304" pitchFamily="18" charset="0"/>
                <a:cs typeface="Arial" panose="020B0604020202020204" pitchFamily="34" charset="0"/>
              </a:rPr>
              <a:t>và</a:t>
            </a:r>
            <a:r>
              <a:rPr lang="en-US" altLang="en-US" sz="2400" b="1" dirty="0">
                <a:solidFill>
                  <a:srgbClr val="0070C0"/>
                </a:solidFill>
                <a:latin typeface="Times New Roman" panose="02020603050405020304" pitchFamily="18" charset="0"/>
                <a:cs typeface="Arial" panose="020B0604020202020204" pitchFamily="34" charset="0"/>
              </a:rPr>
              <a:t> </a:t>
            </a:r>
            <a:r>
              <a:rPr lang="en-US" altLang="en-US" sz="2400" b="1" dirty="0" err="1">
                <a:solidFill>
                  <a:srgbClr val="0070C0"/>
                </a:solidFill>
                <a:latin typeface="Times New Roman" panose="02020603050405020304" pitchFamily="18" charset="0"/>
                <a:cs typeface="Arial" panose="020B0604020202020204" pitchFamily="34" charset="0"/>
              </a:rPr>
              <a:t>kĩ</a:t>
            </a:r>
            <a:r>
              <a:rPr lang="en-US" altLang="en-US" sz="2400" b="1" dirty="0">
                <a:solidFill>
                  <a:srgbClr val="0070C0"/>
                </a:solidFill>
                <a:latin typeface="Times New Roman" panose="02020603050405020304" pitchFamily="18" charset="0"/>
                <a:cs typeface="Arial" panose="020B0604020202020204" pitchFamily="34" charset="0"/>
              </a:rPr>
              <a:t> </a:t>
            </a:r>
            <a:r>
              <a:rPr lang="en-US" altLang="en-US" sz="2400" b="1" dirty="0" err="1">
                <a:solidFill>
                  <a:srgbClr val="0070C0"/>
                </a:solidFill>
                <a:latin typeface="Times New Roman" panose="02020603050405020304" pitchFamily="18" charset="0"/>
                <a:cs typeface="Arial" panose="020B0604020202020204" pitchFamily="34" charset="0"/>
              </a:rPr>
              <a:t>thuật</a:t>
            </a:r>
            <a:r>
              <a:rPr lang="en-US" altLang="en-US" sz="2400" b="1" dirty="0">
                <a:solidFill>
                  <a:srgbClr val="0070C0"/>
                </a:solidFill>
                <a:latin typeface="Times New Roman" panose="02020603050405020304" pitchFamily="18" charset="0"/>
                <a:cs typeface="Arial" panose="020B0604020202020204" pitchFamily="34" charset="0"/>
              </a:rPr>
              <a:t>:</a:t>
            </a:r>
          </a:p>
        </p:txBody>
      </p:sp>
      <p:grpSp>
        <p:nvGrpSpPr>
          <p:cNvPr id="5" name="Group 4"/>
          <p:cNvGrpSpPr/>
          <p:nvPr/>
        </p:nvGrpSpPr>
        <p:grpSpPr>
          <a:xfrm>
            <a:off x="1524000" y="2133600"/>
            <a:ext cx="4292600" cy="2135189"/>
            <a:chOff x="1524000" y="2133600"/>
            <a:chExt cx="4292600" cy="2135189"/>
          </a:xfrm>
        </p:grpSpPr>
        <p:pic>
          <p:nvPicPr>
            <p:cNvPr id="15369" name="Picture 14" descr="Kết quả hình ảnh cho đá mài da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133600"/>
              <a:ext cx="4292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5"/>
            <p:cNvSpPr>
              <a:spLocks noChangeArrowheads="1"/>
            </p:cNvSpPr>
            <p:nvPr/>
          </p:nvSpPr>
          <p:spPr bwMode="auto">
            <a:xfrm>
              <a:off x="1676400" y="3806826"/>
              <a:ext cx="3741738" cy="461963"/>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algn="ctr" fontAlgn="base">
                <a:spcBef>
                  <a:spcPct val="50000"/>
                </a:spcBef>
                <a:spcAft>
                  <a:spcPct val="0"/>
                </a:spcAft>
                <a:defRPr/>
              </a:pPr>
              <a:r>
                <a:rPr lang="en-US" sz="2400" b="1" dirty="0">
                  <a:solidFill>
                    <a:srgbClr val="00B050"/>
                  </a:solidFill>
                  <a:latin typeface="Times New Roman" pitchFamily="18" charset="0"/>
                  <a:cs typeface="Times New Roman" pitchFamily="18" charset="0"/>
                </a:rPr>
                <a:t> a. </a:t>
              </a:r>
              <a:r>
                <a:rPr lang="en-US" sz="2400" b="1" dirty="0" err="1">
                  <a:solidFill>
                    <a:srgbClr val="00B050"/>
                  </a:solidFill>
                  <a:latin typeface="Times New Roman" pitchFamily="18" charset="0"/>
                  <a:cs typeface="Times New Roman" pitchFamily="18" charset="0"/>
                </a:rPr>
                <a:t>Lưỡi</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dao</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và</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đá</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mài</a:t>
              </a:r>
              <a:endParaRPr lang="en-US" sz="2400" b="1" dirty="0">
                <a:solidFill>
                  <a:srgbClr val="00B050"/>
                </a:solidFill>
                <a:latin typeface="Times New Roman" pitchFamily="18" charset="0"/>
                <a:cs typeface="Times New Roman" pitchFamily="18" charset="0"/>
              </a:endParaRPr>
            </a:p>
          </p:txBody>
        </p:sp>
      </p:grpSp>
      <p:cxnSp>
        <p:nvCxnSpPr>
          <p:cNvPr id="3" name="Straight Connector 2"/>
          <p:cNvCxnSpPr/>
          <p:nvPr/>
        </p:nvCxnSpPr>
        <p:spPr>
          <a:xfrm>
            <a:off x="2682875" y="3806825"/>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25"/>
          <p:cNvSpPr>
            <a:spLocks noChangeArrowheads="1"/>
          </p:cNvSpPr>
          <p:nvPr/>
        </p:nvSpPr>
        <p:spPr bwMode="auto">
          <a:xfrm>
            <a:off x="6629400" y="3822701"/>
            <a:ext cx="3741738" cy="461963"/>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algn="ctr" fontAlgn="base">
              <a:spcBef>
                <a:spcPct val="50000"/>
              </a:spcBef>
              <a:spcAft>
                <a:spcPct val="0"/>
              </a:spcAft>
              <a:defRPr/>
            </a:pPr>
            <a:r>
              <a:rPr lang="en-US" sz="2400" b="1" dirty="0">
                <a:solidFill>
                  <a:prstClr val="black"/>
                </a:solidFill>
                <a:latin typeface="Trebuchet MS"/>
              </a:rPr>
              <a:t> </a:t>
            </a:r>
          </a:p>
        </p:txBody>
      </p:sp>
      <p:grpSp>
        <p:nvGrpSpPr>
          <p:cNvPr id="6" name="Group 5"/>
          <p:cNvGrpSpPr/>
          <p:nvPr/>
        </p:nvGrpSpPr>
        <p:grpSpPr>
          <a:xfrm>
            <a:off x="6477000" y="2133601"/>
            <a:ext cx="4191000" cy="2135188"/>
            <a:chOff x="6477000" y="2133601"/>
            <a:chExt cx="4191000" cy="2135188"/>
          </a:xfrm>
        </p:grpSpPr>
        <p:pic>
          <p:nvPicPr>
            <p:cNvPr id="15367" name="Picture 2" descr="http://hstatic.net/418/1000070418/10/2016/4-1/carpenter_lathe_carving_ha.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133601"/>
              <a:ext cx="4191000"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6705600" y="3806826"/>
              <a:ext cx="3665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fontAlgn="base">
                <a:spcBef>
                  <a:spcPct val="0"/>
                </a:spcBef>
                <a:spcAft>
                  <a:spcPct val="0"/>
                </a:spcAft>
                <a:buClrTx/>
                <a:buSzTx/>
                <a:buNone/>
              </a:pPr>
              <a:r>
                <a:rPr lang="en-US" altLang="en-US" sz="2400" b="1" dirty="0">
                  <a:solidFill>
                    <a:srgbClr val="00B050"/>
                  </a:solidFill>
                  <a:latin typeface="Times New Roman" panose="02020603050405020304" pitchFamily="18" charset="0"/>
                  <a:cs typeface="Arial" panose="020B0604020202020204" pitchFamily="34" charset="0"/>
                </a:rPr>
                <a:t>b. </a:t>
              </a:r>
              <a:r>
                <a:rPr lang="en-US" altLang="en-US" sz="2400" b="1" dirty="0" err="1">
                  <a:solidFill>
                    <a:srgbClr val="00B050"/>
                  </a:solidFill>
                  <a:latin typeface="Times New Roman" panose="02020603050405020304" pitchFamily="18" charset="0"/>
                  <a:cs typeface="Arial" panose="020B0604020202020204" pitchFamily="34" charset="0"/>
                </a:rPr>
                <a:t>Thanh</a:t>
              </a:r>
              <a:r>
                <a:rPr lang="en-US" altLang="en-US" sz="2400" b="1" dirty="0">
                  <a:solidFill>
                    <a:srgbClr val="00B050"/>
                  </a:solidFill>
                  <a:latin typeface="Times New Roman" panose="02020603050405020304" pitchFamily="18" charset="0"/>
                  <a:cs typeface="Arial" panose="020B0604020202020204" pitchFamily="34" charset="0"/>
                </a:rPr>
                <a:t> </a:t>
              </a:r>
              <a:r>
                <a:rPr lang="en-US" altLang="en-US" sz="2400" b="1" dirty="0" err="1">
                  <a:solidFill>
                    <a:srgbClr val="00B050"/>
                  </a:solidFill>
                  <a:latin typeface="Times New Roman" panose="02020603050405020304" pitchFamily="18" charset="0"/>
                  <a:cs typeface="Arial" panose="020B0604020202020204" pitchFamily="34" charset="0"/>
                </a:rPr>
                <a:t>gỗ</a:t>
              </a:r>
              <a:r>
                <a:rPr lang="en-US" altLang="en-US" sz="2400" b="1" dirty="0">
                  <a:solidFill>
                    <a:srgbClr val="00B050"/>
                  </a:solidFill>
                  <a:latin typeface="Times New Roman" panose="02020603050405020304" pitchFamily="18" charset="0"/>
                  <a:cs typeface="Arial" panose="020B0604020202020204" pitchFamily="34" charset="0"/>
                </a:rPr>
                <a:t> </a:t>
              </a:r>
              <a:r>
                <a:rPr lang="en-US" altLang="en-US" sz="2400" b="1" dirty="0" err="1">
                  <a:solidFill>
                    <a:srgbClr val="00B050"/>
                  </a:solidFill>
                  <a:latin typeface="Times New Roman" panose="02020603050405020304" pitchFamily="18" charset="0"/>
                  <a:cs typeface="Arial" panose="020B0604020202020204" pitchFamily="34" charset="0"/>
                </a:rPr>
                <a:t>và</a:t>
              </a:r>
              <a:r>
                <a:rPr lang="en-US" altLang="en-US" sz="2400" b="1" dirty="0">
                  <a:solidFill>
                    <a:srgbClr val="00B050"/>
                  </a:solidFill>
                  <a:latin typeface="Times New Roman" panose="02020603050405020304" pitchFamily="18" charset="0"/>
                  <a:cs typeface="Arial" panose="020B0604020202020204" pitchFamily="34" charset="0"/>
                </a:rPr>
                <a:t> </a:t>
              </a:r>
              <a:r>
                <a:rPr lang="en-US" altLang="en-US" sz="2400" b="1" dirty="0" err="1">
                  <a:solidFill>
                    <a:srgbClr val="00B050"/>
                  </a:solidFill>
                  <a:latin typeface="Times New Roman" panose="02020603050405020304" pitchFamily="18" charset="0"/>
                  <a:cs typeface="Arial" panose="020B0604020202020204" pitchFamily="34" charset="0"/>
                </a:rPr>
                <a:t>dao</a:t>
              </a:r>
              <a:r>
                <a:rPr lang="en-US" altLang="en-US" sz="2400" b="1" dirty="0">
                  <a:solidFill>
                    <a:srgbClr val="00B050"/>
                  </a:solidFill>
                  <a:latin typeface="Times New Roman" panose="02020603050405020304" pitchFamily="18" charset="0"/>
                  <a:cs typeface="Arial" panose="020B0604020202020204" pitchFamily="34" charset="0"/>
                </a:rPr>
                <a:t> </a:t>
              </a:r>
              <a:r>
                <a:rPr lang="en-US" altLang="en-US" sz="2400" b="1" dirty="0" err="1">
                  <a:solidFill>
                    <a:srgbClr val="00B050"/>
                  </a:solidFill>
                  <a:latin typeface="Times New Roman" panose="02020603050405020304" pitchFamily="18" charset="0"/>
                  <a:cs typeface="Arial" panose="020B0604020202020204" pitchFamily="34" charset="0"/>
                </a:rPr>
                <a:t>tiện</a:t>
              </a:r>
              <a:r>
                <a:rPr lang="en-US" altLang="en-US" sz="2400" b="1" dirty="0">
                  <a:solidFill>
                    <a:srgbClr val="00B050"/>
                  </a:solidFill>
                  <a:latin typeface="Times New Roman" panose="02020603050405020304" pitchFamily="18" charset="0"/>
                  <a:cs typeface="Arial" panose="020B0604020202020204" pitchFamily="34" charset="0"/>
                </a:rPr>
                <a:t> </a:t>
              </a:r>
              <a:endParaRPr lang="en-US" altLang="en-US" sz="2400" dirty="0">
                <a:solidFill>
                  <a:srgbClr val="00B050"/>
                </a:solidFill>
                <a:latin typeface="Times New Roman" panose="02020603050405020304" pitchFamily="18" charset="0"/>
                <a:cs typeface="Arial" panose="020B0604020202020204" pitchFamily="34" charset="0"/>
              </a:endParaRPr>
            </a:p>
          </p:txBody>
        </p:sp>
      </p:grpSp>
      <p:grpSp>
        <p:nvGrpSpPr>
          <p:cNvPr id="8" name="Group 7"/>
          <p:cNvGrpSpPr/>
          <p:nvPr/>
        </p:nvGrpSpPr>
        <p:grpSpPr>
          <a:xfrm>
            <a:off x="6607175" y="4378326"/>
            <a:ext cx="4060825" cy="2441574"/>
            <a:chOff x="6607175" y="4378326"/>
            <a:chExt cx="4060825" cy="2441574"/>
          </a:xfrm>
        </p:grpSpPr>
        <p:pic>
          <p:nvPicPr>
            <p:cNvPr id="15368"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4378326"/>
              <a:ext cx="4038600" cy="197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 Box 11"/>
            <p:cNvSpPr txBox="1">
              <a:spLocks noChangeArrowheads="1"/>
            </p:cNvSpPr>
            <p:nvPr/>
          </p:nvSpPr>
          <p:spPr bwMode="auto">
            <a:xfrm>
              <a:off x="6607175" y="6388100"/>
              <a:ext cx="3733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0" fontAlgn="base" hangingPunct="0">
                <a:spcBef>
                  <a:spcPct val="50000"/>
                </a:spcBef>
                <a:spcAft>
                  <a:spcPct val="0"/>
                </a:spcAft>
                <a:buClrTx/>
                <a:buSzTx/>
                <a:buNone/>
              </a:pPr>
              <a:r>
                <a:rPr lang="en-US" altLang="en-US" b="1" dirty="0">
                  <a:solidFill>
                    <a:srgbClr val="00B050"/>
                  </a:solidFill>
                  <a:latin typeface="Times New Roman" panose="02020603050405020304" pitchFamily="18" charset="0"/>
                  <a:cs typeface="Arial" panose="020B0604020202020204" pitchFamily="34" charset="0"/>
                </a:rPr>
                <a:t>d. </a:t>
              </a:r>
              <a:r>
                <a:rPr lang="en-US" altLang="en-US" b="1" dirty="0" err="1">
                  <a:solidFill>
                    <a:srgbClr val="00B050"/>
                  </a:solidFill>
                  <a:latin typeface="Times New Roman" panose="02020603050405020304" pitchFamily="18" charset="0"/>
                  <a:cs typeface="Arial" panose="020B0604020202020204" pitchFamily="34" charset="0"/>
                </a:rPr>
                <a:t>Dây</a:t>
              </a:r>
              <a:r>
                <a:rPr lang="en-US" altLang="en-US" b="1" dirty="0">
                  <a:solidFill>
                    <a:srgbClr val="00B050"/>
                  </a:solidFill>
                  <a:latin typeface="Times New Roman" panose="02020603050405020304" pitchFamily="18" charset="0"/>
                  <a:cs typeface="Arial" panose="020B0604020202020204" pitchFamily="34" charset="0"/>
                </a:rPr>
                <a:t> </a:t>
              </a:r>
              <a:r>
                <a:rPr lang="en-US" altLang="en-US" b="1" dirty="0" err="1">
                  <a:solidFill>
                    <a:srgbClr val="00B050"/>
                  </a:solidFill>
                  <a:latin typeface="Times New Roman" panose="02020603050405020304" pitchFamily="18" charset="0"/>
                  <a:cs typeface="Arial" panose="020B0604020202020204" pitchFamily="34" charset="0"/>
                </a:rPr>
                <a:t>curoa</a:t>
              </a:r>
              <a:r>
                <a:rPr lang="en-US" altLang="en-US" b="1" dirty="0">
                  <a:solidFill>
                    <a:srgbClr val="00B050"/>
                  </a:solidFill>
                  <a:latin typeface="Times New Roman" panose="02020603050405020304" pitchFamily="18" charset="0"/>
                  <a:cs typeface="Arial" panose="020B0604020202020204" pitchFamily="34" charset="0"/>
                </a:rPr>
                <a:t> </a:t>
              </a:r>
              <a:r>
                <a:rPr lang="en-US" altLang="en-US" b="1" dirty="0" err="1">
                  <a:solidFill>
                    <a:srgbClr val="00B050"/>
                  </a:solidFill>
                  <a:latin typeface="Times New Roman" panose="02020603050405020304" pitchFamily="18" charset="0"/>
                  <a:cs typeface="Arial" panose="020B0604020202020204" pitchFamily="34" charset="0"/>
                </a:rPr>
                <a:t>và</a:t>
              </a:r>
              <a:r>
                <a:rPr lang="en-US" altLang="en-US" b="1" dirty="0">
                  <a:solidFill>
                    <a:srgbClr val="00B050"/>
                  </a:solidFill>
                  <a:latin typeface="Times New Roman" panose="02020603050405020304" pitchFamily="18" charset="0"/>
                  <a:cs typeface="Arial" panose="020B0604020202020204" pitchFamily="34" charset="0"/>
                </a:rPr>
                <a:t> </a:t>
              </a:r>
              <a:r>
                <a:rPr lang="en-US" altLang="en-US" b="1" dirty="0" err="1">
                  <a:solidFill>
                    <a:srgbClr val="00B050"/>
                  </a:solidFill>
                  <a:latin typeface="Times New Roman" panose="02020603050405020304" pitchFamily="18" charset="0"/>
                  <a:cs typeface="Arial" panose="020B0604020202020204" pitchFamily="34" charset="0"/>
                </a:rPr>
                <a:t>bánh</a:t>
              </a:r>
              <a:r>
                <a:rPr lang="en-US" altLang="en-US" b="1" dirty="0">
                  <a:solidFill>
                    <a:srgbClr val="00B050"/>
                  </a:solidFill>
                  <a:latin typeface="Times New Roman" panose="02020603050405020304" pitchFamily="18" charset="0"/>
                  <a:cs typeface="Arial" panose="020B0604020202020204" pitchFamily="34" charset="0"/>
                </a:rPr>
                <a:t> </a:t>
              </a:r>
              <a:r>
                <a:rPr lang="en-US" altLang="en-US" b="1" dirty="0" err="1">
                  <a:solidFill>
                    <a:srgbClr val="00B050"/>
                  </a:solidFill>
                  <a:latin typeface="Times New Roman" panose="02020603050405020304" pitchFamily="18" charset="0"/>
                  <a:cs typeface="Arial" panose="020B0604020202020204" pitchFamily="34" charset="0"/>
                </a:rPr>
                <a:t>truyền</a:t>
              </a:r>
              <a:endParaRPr lang="en-US" altLang="en-US" b="1" dirty="0">
                <a:solidFill>
                  <a:srgbClr val="00B050"/>
                </a:solidFill>
                <a:latin typeface="Times New Roman" panose="02020603050405020304" pitchFamily="18" charset="0"/>
                <a:cs typeface="Arial" panose="020B0604020202020204" pitchFamily="34" charset="0"/>
              </a:endParaRPr>
            </a:p>
          </p:txBody>
        </p:sp>
      </p:grpSp>
      <p:sp>
        <p:nvSpPr>
          <p:cNvPr id="15376" name="Rectangle 19"/>
          <p:cNvSpPr>
            <a:spLocks noChangeArrowheads="1"/>
          </p:cNvSpPr>
          <p:nvPr/>
        </p:nvSpPr>
        <p:spPr bwMode="auto">
          <a:xfrm>
            <a:off x="577850" y="627064"/>
            <a:ext cx="59388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en-US" altLang="en-US" sz="2400" b="1" dirty="0">
                <a:solidFill>
                  <a:schemeClr val="tx1"/>
                </a:solidFill>
                <a:latin typeface="Times New Roman" panose="02020603050405020304" pitchFamily="18" charset="0"/>
                <a:cs typeface="Arial" panose="020B0604020202020204" pitchFamily="34" charset="0"/>
              </a:rPr>
              <a:t>II. </a:t>
            </a:r>
            <a:r>
              <a:rPr lang="en-US" altLang="en-US" sz="2400" b="1" dirty="0" err="1">
                <a:solidFill>
                  <a:schemeClr val="tx1"/>
                </a:solidFill>
                <a:latin typeface="Times New Roman" panose="02020603050405020304" pitchFamily="18" charset="0"/>
                <a:cs typeface="Arial" panose="020B0604020202020204" pitchFamily="34" charset="0"/>
              </a:rPr>
              <a:t>Lực</a:t>
            </a:r>
            <a:r>
              <a:rPr lang="en-US" altLang="en-US" sz="2400" b="1" dirty="0">
                <a:solidFill>
                  <a:schemeClr val="tx1"/>
                </a:solidFill>
                <a:latin typeface="Times New Roman" panose="02020603050405020304" pitchFamily="18" charset="0"/>
                <a:cs typeface="Arial" panose="020B0604020202020204" pitchFamily="34" charset="0"/>
              </a:rPr>
              <a:t> ma </a:t>
            </a:r>
            <a:r>
              <a:rPr lang="en-US" altLang="en-US" sz="2400" b="1" dirty="0" err="1">
                <a:solidFill>
                  <a:schemeClr val="tx1"/>
                </a:solidFill>
                <a:latin typeface="Times New Roman" panose="02020603050405020304" pitchFamily="18" charset="0"/>
                <a:cs typeface="Arial" panose="020B0604020202020204" pitchFamily="34" charset="0"/>
              </a:rPr>
              <a:t>sát</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nghỉ</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và</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lực</a:t>
            </a:r>
            <a:r>
              <a:rPr lang="en-US" altLang="en-US" sz="2400" b="1" dirty="0">
                <a:solidFill>
                  <a:schemeClr val="tx1"/>
                </a:solidFill>
                <a:latin typeface="Times New Roman" panose="02020603050405020304" pitchFamily="18" charset="0"/>
                <a:cs typeface="Arial" panose="020B0604020202020204" pitchFamily="34" charset="0"/>
              </a:rPr>
              <a:t> ma </a:t>
            </a:r>
            <a:r>
              <a:rPr lang="en-US" altLang="en-US" sz="2400" b="1" dirty="0" err="1">
                <a:solidFill>
                  <a:schemeClr val="tx1"/>
                </a:solidFill>
                <a:latin typeface="Times New Roman" panose="02020603050405020304" pitchFamily="18" charset="0"/>
                <a:cs typeface="Arial" panose="020B0604020202020204" pitchFamily="34" charset="0"/>
              </a:rPr>
              <a:t>sát</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trượt</a:t>
            </a:r>
            <a:r>
              <a:rPr lang="en-US" altLang="en-US" sz="2400" b="1" dirty="0">
                <a:solidFill>
                  <a:schemeClr val="tx1"/>
                </a:solidFill>
                <a:latin typeface="Times New Roman" panose="02020603050405020304" pitchFamily="18" charset="0"/>
                <a:cs typeface="Arial" panose="020B0604020202020204" pitchFamily="34" charset="0"/>
              </a:rPr>
              <a:t>?</a:t>
            </a:r>
          </a:p>
        </p:txBody>
      </p:sp>
      <p:sp>
        <p:nvSpPr>
          <p:cNvPr id="21" name="Rectangle 20"/>
          <p:cNvSpPr>
            <a:spLocks noChangeArrowheads="1"/>
          </p:cNvSpPr>
          <p:nvPr/>
        </p:nvSpPr>
        <p:spPr bwMode="auto">
          <a:xfrm>
            <a:off x="577850" y="1193801"/>
            <a:ext cx="3133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en-US" altLang="en-US" sz="2400" b="1" dirty="0">
                <a:solidFill>
                  <a:srgbClr val="002060"/>
                </a:solidFill>
                <a:latin typeface="Times New Roman" panose="02020603050405020304" pitchFamily="18" charset="0"/>
                <a:cs typeface="Arial" panose="020B0604020202020204" pitchFamily="34" charset="0"/>
              </a:rPr>
              <a:t>2. </a:t>
            </a:r>
            <a:r>
              <a:rPr lang="en-US" altLang="en-US" sz="2400" b="1" dirty="0" err="1">
                <a:solidFill>
                  <a:srgbClr val="002060"/>
                </a:solidFill>
                <a:latin typeface="Times New Roman" panose="02020603050405020304" pitchFamily="18" charset="0"/>
                <a:cs typeface="Arial" panose="020B0604020202020204" pitchFamily="34" charset="0"/>
              </a:rPr>
              <a:t>Lực</a:t>
            </a:r>
            <a:r>
              <a:rPr lang="en-US" altLang="en-US" sz="2400" b="1" dirty="0">
                <a:solidFill>
                  <a:srgbClr val="002060"/>
                </a:solidFill>
                <a:latin typeface="Times New Roman" panose="02020603050405020304" pitchFamily="18" charset="0"/>
                <a:cs typeface="Arial" panose="020B0604020202020204" pitchFamily="34" charset="0"/>
              </a:rPr>
              <a:t> ma </a:t>
            </a:r>
            <a:r>
              <a:rPr lang="en-US" altLang="en-US" sz="2400" b="1" dirty="0" err="1">
                <a:solidFill>
                  <a:srgbClr val="002060"/>
                </a:solidFill>
                <a:latin typeface="Times New Roman" panose="02020603050405020304" pitchFamily="18" charset="0"/>
                <a:cs typeface="Arial" panose="020B0604020202020204" pitchFamily="34" charset="0"/>
              </a:rPr>
              <a:t>sát</a:t>
            </a:r>
            <a:r>
              <a:rPr lang="en-US" altLang="en-US" sz="2400" b="1" dirty="0">
                <a:solidFill>
                  <a:srgbClr val="002060"/>
                </a:solidFill>
                <a:latin typeface="Times New Roman" panose="02020603050405020304" pitchFamily="18" charset="0"/>
                <a:cs typeface="Arial" panose="020B0604020202020204" pitchFamily="34" charset="0"/>
              </a:rPr>
              <a:t> </a:t>
            </a:r>
            <a:r>
              <a:rPr lang="en-US" altLang="en-US" sz="2400" b="1" dirty="0" err="1">
                <a:solidFill>
                  <a:srgbClr val="002060"/>
                </a:solidFill>
                <a:latin typeface="Times New Roman" panose="02020603050405020304" pitchFamily="18" charset="0"/>
                <a:cs typeface="Arial" panose="020B0604020202020204" pitchFamily="34" charset="0"/>
              </a:rPr>
              <a:t>trượt</a:t>
            </a:r>
            <a:endParaRPr lang="en-US" altLang="en-US" sz="2400" b="1" dirty="0">
              <a:solidFill>
                <a:srgbClr val="002060"/>
              </a:solidFill>
              <a:latin typeface="Times New Roman" panose="02020603050405020304" pitchFamily="18" charset="0"/>
              <a:cs typeface="Arial" panose="020B0604020202020204" pitchFamily="34" charset="0"/>
            </a:endParaRPr>
          </a:p>
        </p:txBody>
      </p:sp>
      <p:sp>
        <p:nvSpPr>
          <p:cNvPr id="2" name="Rectangle 1"/>
          <p:cNvSpPr/>
          <p:nvPr/>
        </p:nvSpPr>
        <p:spPr>
          <a:xfrm>
            <a:off x="2682875" y="5105400"/>
            <a:ext cx="46038" cy="4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latin typeface="Trebuchet MS"/>
            </a:endParaRPr>
          </a:p>
        </p:txBody>
      </p:sp>
    </p:spTree>
    <p:extLst>
      <p:ext uri="{BB962C8B-B14F-4D97-AF65-F5344CB8AC3E}">
        <p14:creationId xmlns:p14="http://schemas.microsoft.com/office/powerpoint/2010/main" val="36607227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70"/>
                                        </p:tgtEl>
                                        <p:attrNameLst>
                                          <p:attrName>style.visibility</p:attrName>
                                        </p:attrNameLst>
                                      </p:cBhvr>
                                      <p:to>
                                        <p:strVal val="visible"/>
                                      </p:to>
                                    </p:set>
                                    <p:animEffect transition="in" filter="fade">
                                      <p:cBhvr>
                                        <p:cTn id="7" dur="500"/>
                                        <p:tgtEl>
                                          <p:spTgt spid="153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4928" y="132556"/>
            <a:ext cx="5781675" cy="433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29903" y="2951164"/>
            <a:ext cx="4673600"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8" name="TextBox 5"/>
          <p:cNvSpPr txBox="1">
            <a:spLocks noChangeArrowheads="1"/>
          </p:cNvSpPr>
          <p:nvPr/>
        </p:nvSpPr>
        <p:spPr bwMode="auto">
          <a:xfrm>
            <a:off x="6186184" y="157356"/>
            <a:ext cx="542192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fontAlgn="base">
              <a:spcBef>
                <a:spcPct val="0"/>
              </a:spcBef>
              <a:spcAft>
                <a:spcPct val="0"/>
              </a:spcAft>
              <a:buClrTx/>
              <a:buSzTx/>
              <a:buNone/>
            </a:pPr>
            <a:r>
              <a:rPr lang="en-US" altLang="en-US" sz="2400" b="1" dirty="0" err="1">
                <a:solidFill>
                  <a:srgbClr val="00B050"/>
                </a:solidFill>
                <a:latin typeface="Times New Roman" panose="02020603050405020304" pitchFamily="18" charset="0"/>
                <a:cs typeface="Times New Roman" panose="02020603050405020304" pitchFamily="18" charset="0"/>
              </a:rPr>
              <a:t>Sự</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khác</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nhau</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giữa</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trục</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bánh</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xe</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bò</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ngày</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xưa</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và</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trục</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bánh</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xe</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đạp</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xe</a:t>
            </a:r>
            <a:r>
              <a:rPr lang="en-US" altLang="en-US" sz="2400" b="1" dirty="0">
                <a:solidFill>
                  <a:srgbClr val="00B050"/>
                </a:solidFill>
                <a:latin typeface="Times New Roman" panose="02020603050405020304" pitchFamily="18" charset="0"/>
                <a:cs typeface="Times New Roman" panose="02020603050405020304" pitchFamily="18" charset="0"/>
              </a:rPr>
              <a:t> ô </a:t>
            </a:r>
            <a:r>
              <a:rPr lang="en-US" altLang="en-US" sz="2400" b="1" dirty="0" err="1">
                <a:solidFill>
                  <a:srgbClr val="00B050"/>
                </a:solidFill>
                <a:latin typeface="Times New Roman" panose="02020603050405020304" pitchFamily="18" charset="0"/>
                <a:cs typeface="Times New Roman" panose="02020603050405020304" pitchFamily="18" charset="0"/>
              </a:rPr>
              <a:t>tô</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ngày</a:t>
            </a:r>
            <a:r>
              <a:rPr lang="en-US" altLang="en-US" sz="2400" b="1" dirty="0">
                <a:solidFill>
                  <a:srgbClr val="00B050"/>
                </a:solidFill>
                <a:latin typeface="Times New Roman" panose="02020603050405020304" pitchFamily="18" charset="0"/>
                <a:cs typeface="Times New Roman" panose="02020603050405020304" pitchFamily="18" charset="0"/>
              </a:rPr>
              <a:t> nay </a:t>
            </a:r>
            <a:r>
              <a:rPr lang="en-US" altLang="en-US" sz="2400" b="1" dirty="0" err="1">
                <a:solidFill>
                  <a:srgbClr val="00B050"/>
                </a:solidFill>
                <a:latin typeface="Times New Roman" panose="02020603050405020304" pitchFamily="18" charset="0"/>
                <a:cs typeface="Times New Roman" panose="02020603050405020304" pitchFamily="18" charset="0"/>
              </a:rPr>
              <a:t>là</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trục</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bánh</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xe</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ngày</a:t>
            </a:r>
            <a:r>
              <a:rPr lang="en-US" altLang="en-US" sz="2400" b="1" dirty="0">
                <a:solidFill>
                  <a:srgbClr val="00B050"/>
                </a:solidFill>
                <a:latin typeface="Times New Roman" panose="02020603050405020304" pitchFamily="18" charset="0"/>
                <a:cs typeface="Times New Roman" panose="02020603050405020304" pitchFamily="18" charset="0"/>
              </a:rPr>
              <a:t> nay </a:t>
            </a:r>
            <a:r>
              <a:rPr lang="en-US" altLang="en-US" sz="2400" b="1" dirty="0" err="1">
                <a:solidFill>
                  <a:srgbClr val="00B050"/>
                </a:solidFill>
                <a:latin typeface="Times New Roman" panose="02020603050405020304" pitchFamily="18" charset="0"/>
                <a:cs typeface="Times New Roman" panose="02020603050405020304" pitchFamily="18" charset="0"/>
              </a:rPr>
              <a:t>có</a:t>
            </a:r>
            <a:r>
              <a:rPr lang="en-US" altLang="en-US" sz="2400" b="1" dirty="0">
                <a:solidFill>
                  <a:srgbClr val="00B050"/>
                </a:solidFill>
                <a:latin typeface="Times New Roman" panose="02020603050405020304" pitchFamily="18" charset="0"/>
                <a:cs typeface="Times New Roman" panose="02020603050405020304" pitchFamily="18" charset="0"/>
              </a:rPr>
              <a:t> ổ bi </a:t>
            </a:r>
            <a:r>
              <a:rPr lang="en-US" altLang="en-US" sz="2400" b="1" dirty="0" err="1">
                <a:solidFill>
                  <a:srgbClr val="00B050"/>
                </a:solidFill>
                <a:latin typeface="Times New Roman" panose="02020603050405020304" pitchFamily="18" charset="0"/>
                <a:cs typeface="Times New Roman" panose="02020603050405020304" pitchFamily="18" charset="0"/>
              </a:rPr>
              <a:t>còn</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trục</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bánh</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xe</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bò</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không</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có</a:t>
            </a:r>
            <a:r>
              <a:rPr lang="en-US" altLang="en-US" sz="2400" b="1" dirty="0">
                <a:solidFill>
                  <a:srgbClr val="00B050"/>
                </a:solidFill>
                <a:latin typeface="Times New Roman" panose="02020603050405020304" pitchFamily="18" charset="0"/>
                <a:cs typeface="Times New Roman" panose="02020603050405020304" pitchFamily="18" charset="0"/>
              </a:rPr>
              <a:t> ổ bi. </a:t>
            </a:r>
          </a:p>
        </p:txBody>
      </p:sp>
      <p:sp>
        <p:nvSpPr>
          <p:cNvPr id="16394" name="TextBox 6"/>
          <p:cNvSpPr txBox="1">
            <a:spLocks noChangeArrowheads="1"/>
          </p:cNvSpPr>
          <p:nvPr/>
        </p:nvSpPr>
        <p:spPr bwMode="auto">
          <a:xfrm>
            <a:off x="6353182" y="1646593"/>
            <a:ext cx="463306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fontAlgn="base">
              <a:spcBef>
                <a:spcPct val="0"/>
              </a:spcBef>
              <a:spcAft>
                <a:spcPct val="0"/>
              </a:spcAft>
              <a:buClrTx/>
              <a:buSzTx/>
              <a:buNone/>
            </a:pPr>
            <a:r>
              <a:rPr lang="en-US" altLang="en-US" sz="2800" b="1" dirty="0">
                <a:solidFill>
                  <a:srgbClr val="7030A0"/>
                </a:solidFill>
                <a:latin typeface="Times New Roman" panose="02020603050405020304" pitchFamily="18" charset="0"/>
                <a:cs typeface="Times New Roman" panose="02020603050405020304" pitchFamily="18" charset="0"/>
              </a:rPr>
              <a:t>Con </a:t>
            </a:r>
            <a:r>
              <a:rPr lang="en-US" altLang="en-US" sz="2800" b="1" dirty="0" err="1">
                <a:solidFill>
                  <a:srgbClr val="7030A0"/>
                </a:solidFill>
                <a:latin typeface="Times New Roman" panose="02020603050405020304" pitchFamily="18" charset="0"/>
                <a:cs typeface="Times New Roman" panose="02020603050405020304" pitchFamily="18" charset="0"/>
              </a:rPr>
              <a:t>người</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mất</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hàng</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chục</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thế</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kỉ</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để</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phát</a:t>
            </a:r>
            <a:r>
              <a:rPr lang="en-US" altLang="en-US" sz="2800" b="1" dirty="0">
                <a:solidFill>
                  <a:srgbClr val="7030A0"/>
                </a:solidFill>
                <a:latin typeface="Times New Roman" panose="02020603050405020304" pitchFamily="18" charset="0"/>
                <a:cs typeface="Times New Roman" panose="02020603050405020304" pitchFamily="18" charset="0"/>
              </a:rPr>
              <a:t> minh </a:t>
            </a:r>
            <a:r>
              <a:rPr lang="en-US" altLang="en-US" sz="2800" b="1" dirty="0" err="1">
                <a:solidFill>
                  <a:srgbClr val="7030A0"/>
                </a:solidFill>
                <a:latin typeface="Times New Roman" panose="02020603050405020304" pitchFamily="18" charset="0"/>
                <a:cs typeface="Times New Roman" panose="02020603050405020304" pitchFamily="18" charset="0"/>
              </a:rPr>
              <a:t>ra</a:t>
            </a:r>
            <a:r>
              <a:rPr lang="en-US" altLang="en-US" sz="2800" b="1" dirty="0">
                <a:solidFill>
                  <a:srgbClr val="7030A0"/>
                </a:solidFill>
                <a:latin typeface="Times New Roman" panose="02020603050405020304" pitchFamily="18" charset="0"/>
                <a:cs typeface="Times New Roman" panose="02020603050405020304" pitchFamily="18" charset="0"/>
              </a:rPr>
              <a:t> ổ bi </a:t>
            </a:r>
            <a:r>
              <a:rPr lang="en-US" altLang="en-US" sz="2800" b="1" dirty="0" err="1">
                <a:solidFill>
                  <a:srgbClr val="7030A0"/>
                </a:solidFill>
                <a:latin typeface="Times New Roman" panose="02020603050405020304" pitchFamily="18" charset="0"/>
                <a:cs typeface="Times New Roman" panose="02020603050405020304" pitchFamily="18" charset="0"/>
              </a:rPr>
              <a:t>tạo</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nên</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sự</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khác</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nhau</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đó</a:t>
            </a:r>
            <a:r>
              <a:rPr lang="en-US" altLang="en-US" sz="2800" b="1" dirty="0">
                <a:solidFill>
                  <a:srgbClr val="7030A0"/>
                </a:solidFill>
                <a:latin typeface="Times New Roman" panose="02020603050405020304" pitchFamily="18" charset="0"/>
                <a:cs typeface="Times New Roman" panose="02020603050405020304" pitchFamily="18" charset="0"/>
              </a:rPr>
              <a:t>.</a:t>
            </a:r>
          </a:p>
        </p:txBody>
      </p:sp>
      <p:sp>
        <p:nvSpPr>
          <p:cNvPr id="16392" name="TextBox 7"/>
          <p:cNvSpPr txBox="1">
            <a:spLocks noChangeArrowheads="1"/>
          </p:cNvSpPr>
          <p:nvPr/>
        </p:nvSpPr>
        <p:spPr bwMode="auto">
          <a:xfrm>
            <a:off x="581862" y="4930227"/>
            <a:ext cx="5645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fontAlgn="base">
              <a:spcBef>
                <a:spcPct val="0"/>
              </a:spcBef>
              <a:spcAft>
                <a:spcPct val="0"/>
              </a:spcAft>
              <a:buClrTx/>
              <a:buSzTx/>
              <a:buNone/>
            </a:pPr>
            <a:r>
              <a:rPr lang="en-US" altLang="en-US" sz="2800" b="1" dirty="0" err="1">
                <a:solidFill>
                  <a:srgbClr val="00B0F0"/>
                </a:solidFill>
                <a:latin typeface="Times New Roman" panose="02020603050405020304" pitchFamily="18" charset="0"/>
                <a:cs typeface="Times New Roman" panose="02020603050405020304" pitchFamily="18" charset="0"/>
              </a:rPr>
              <a:t>Việc</a:t>
            </a:r>
            <a:r>
              <a:rPr lang="en-US" altLang="en-US" sz="2800" b="1" dirty="0">
                <a:solidFill>
                  <a:srgbClr val="00B0F0"/>
                </a:solidFill>
                <a:latin typeface="Times New Roman" panose="02020603050405020304" pitchFamily="18" charset="0"/>
                <a:cs typeface="Times New Roman" panose="02020603050405020304" pitchFamily="18" charset="0"/>
              </a:rPr>
              <a:t> </a:t>
            </a:r>
            <a:r>
              <a:rPr lang="en-US" altLang="en-US" sz="2800" b="1" dirty="0" err="1">
                <a:solidFill>
                  <a:srgbClr val="00B0F0"/>
                </a:solidFill>
                <a:latin typeface="Times New Roman" panose="02020603050405020304" pitchFamily="18" charset="0"/>
                <a:cs typeface="Times New Roman" panose="02020603050405020304" pitchFamily="18" charset="0"/>
              </a:rPr>
              <a:t>phát</a:t>
            </a:r>
            <a:r>
              <a:rPr lang="en-US" altLang="en-US" sz="2800" b="1" dirty="0">
                <a:solidFill>
                  <a:srgbClr val="00B0F0"/>
                </a:solidFill>
                <a:latin typeface="Times New Roman" panose="02020603050405020304" pitchFamily="18" charset="0"/>
                <a:cs typeface="Times New Roman" panose="02020603050405020304" pitchFamily="18" charset="0"/>
              </a:rPr>
              <a:t> minh </a:t>
            </a:r>
            <a:r>
              <a:rPr lang="en-US" altLang="en-US" sz="2800" b="1" dirty="0" err="1">
                <a:solidFill>
                  <a:srgbClr val="00B0F0"/>
                </a:solidFill>
                <a:latin typeface="Times New Roman" panose="02020603050405020304" pitchFamily="18" charset="0"/>
                <a:cs typeface="Times New Roman" panose="02020603050405020304" pitchFamily="18" charset="0"/>
              </a:rPr>
              <a:t>ra</a:t>
            </a:r>
            <a:r>
              <a:rPr lang="en-US" altLang="en-US" sz="2800" b="1" dirty="0">
                <a:solidFill>
                  <a:srgbClr val="00B0F0"/>
                </a:solidFill>
                <a:latin typeface="Times New Roman" panose="02020603050405020304" pitchFamily="18" charset="0"/>
                <a:cs typeface="Times New Roman" panose="02020603050405020304" pitchFamily="18" charset="0"/>
              </a:rPr>
              <a:t> ổ bi </a:t>
            </a:r>
            <a:r>
              <a:rPr lang="en-US" altLang="en-US" sz="2800" b="1" dirty="0" err="1">
                <a:solidFill>
                  <a:srgbClr val="00B0F0"/>
                </a:solidFill>
                <a:latin typeface="Times New Roman" panose="02020603050405020304" pitchFamily="18" charset="0"/>
                <a:cs typeface="Times New Roman" panose="02020603050405020304" pitchFamily="18" charset="0"/>
              </a:rPr>
              <a:t>có</a:t>
            </a:r>
            <a:r>
              <a:rPr lang="en-US" altLang="en-US" sz="2800" b="1" dirty="0">
                <a:solidFill>
                  <a:srgbClr val="00B0F0"/>
                </a:solidFill>
                <a:latin typeface="Times New Roman" panose="02020603050405020304" pitchFamily="18" charset="0"/>
                <a:cs typeface="Times New Roman" panose="02020603050405020304" pitchFamily="18" charset="0"/>
              </a:rPr>
              <a:t> ý </a:t>
            </a:r>
            <a:r>
              <a:rPr lang="en-US" altLang="en-US" sz="2800" b="1" dirty="0" err="1">
                <a:solidFill>
                  <a:srgbClr val="00B0F0"/>
                </a:solidFill>
                <a:latin typeface="Times New Roman" panose="02020603050405020304" pitchFamily="18" charset="0"/>
                <a:cs typeface="Times New Roman" panose="02020603050405020304" pitchFamily="18" charset="0"/>
              </a:rPr>
              <a:t>nghĩa</a:t>
            </a:r>
            <a:r>
              <a:rPr lang="en-US" altLang="en-US" sz="2800" b="1" dirty="0">
                <a:solidFill>
                  <a:srgbClr val="00B0F0"/>
                </a:solidFill>
                <a:latin typeface="Times New Roman" panose="02020603050405020304" pitchFamily="18" charset="0"/>
                <a:cs typeface="Times New Roman" panose="02020603050405020304" pitchFamily="18" charset="0"/>
              </a:rPr>
              <a:t> </a:t>
            </a:r>
            <a:r>
              <a:rPr lang="en-US" altLang="en-US" sz="2800" b="1" dirty="0" err="1">
                <a:solidFill>
                  <a:srgbClr val="00B0F0"/>
                </a:solidFill>
                <a:latin typeface="Times New Roman" panose="02020603050405020304" pitchFamily="18" charset="0"/>
                <a:cs typeface="Times New Roman" panose="02020603050405020304" pitchFamily="18" charset="0"/>
              </a:rPr>
              <a:t>như</a:t>
            </a:r>
            <a:r>
              <a:rPr lang="en-US" altLang="en-US" sz="2800" b="1" dirty="0">
                <a:solidFill>
                  <a:srgbClr val="00B0F0"/>
                </a:solidFill>
                <a:latin typeface="Times New Roman" panose="02020603050405020304" pitchFamily="18" charset="0"/>
                <a:cs typeface="Times New Roman" panose="02020603050405020304" pitchFamily="18" charset="0"/>
              </a:rPr>
              <a:t> </a:t>
            </a:r>
            <a:r>
              <a:rPr lang="en-US" altLang="en-US" sz="2800" b="1" dirty="0" err="1">
                <a:solidFill>
                  <a:srgbClr val="00B0F0"/>
                </a:solidFill>
                <a:latin typeface="Times New Roman" panose="02020603050405020304" pitchFamily="18" charset="0"/>
                <a:cs typeface="Times New Roman" panose="02020603050405020304" pitchFamily="18" charset="0"/>
              </a:rPr>
              <a:t>thế</a:t>
            </a:r>
            <a:r>
              <a:rPr lang="en-US" altLang="en-US" sz="2800" b="1" dirty="0">
                <a:solidFill>
                  <a:srgbClr val="00B0F0"/>
                </a:solidFill>
                <a:latin typeface="Times New Roman" panose="02020603050405020304" pitchFamily="18" charset="0"/>
                <a:cs typeface="Times New Roman" panose="02020603050405020304" pitchFamily="18" charset="0"/>
              </a:rPr>
              <a:t> </a:t>
            </a:r>
            <a:r>
              <a:rPr lang="en-US" altLang="en-US" sz="2800" b="1" dirty="0" err="1">
                <a:solidFill>
                  <a:srgbClr val="00B0F0"/>
                </a:solidFill>
                <a:latin typeface="Times New Roman" panose="02020603050405020304" pitchFamily="18" charset="0"/>
                <a:cs typeface="Times New Roman" panose="02020603050405020304" pitchFamily="18" charset="0"/>
              </a:rPr>
              <a:t>nào</a:t>
            </a:r>
            <a:r>
              <a:rPr lang="en-US" altLang="en-US" sz="2800" b="1" dirty="0">
                <a:solidFill>
                  <a:srgbClr val="00B0F0"/>
                </a:solidFill>
                <a:latin typeface="Times New Roman" panose="02020603050405020304" pitchFamily="18" charset="0"/>
                <a:cs typeface="Times New Roman" panose="02020603050405020304" pitchFamily="18" charset="0"/>
              </a:rPr>
              <a:t> </a:t>
            </a:r>
            <a:r>
              <a:rPr lang="en-US" altLang="en-US" sz="2800" b="1" dirty="0" err="1">
                <a:solidFill>
                  <a:srgbClr val="00B0F0"/>
                </a:solidFill>
                <a:latin typeface="Times New Roman" panose="02020603050405020304" pitchFamily="18" charset="0"/>
                <a:cs typeface="Times New Roman" panose="02020603050405020304" pitchFamily="18" charset="0"/>
              </a:rPr>
              <a:t>đối</a:t>
            </a:r>
            <a:r>
              <a:rPr lang="en-US" altLang="en-US" sz="2800" b="1" dirty="0">
                <a:solidFill>
                  <a:srgbClr val="00B0F0"/>
                </a:solidFill>
                <a:latin typeface="Times New Roman" panose="02020603050405020304" pitchFamily="18" charset="0"/>
                <a:cs typeface="Times New Roman" panose="02020603050405020304" pitchFamily="18" charset="0"/>
              </a:rPr>
              <a:t> </a:t>
            </a:r>
            <a:r>
              <a:rPr lang="en-US" altLang="en-US" sz="2800" b="1" dirty="0" err="1">
                <a:solidFill>
                  <a:srgbClr val="00B0F0"/>
                </a:solidFill>
                <a:latin typeface="Times New Roman" panose="02020603050405020304" pitchFamily="18" charset="0"/>
                <a:cs typeface="Times New Roman" panose="02020603050405020304" pitchFamily="18" charset="0"/>
              </a:rPr>
              <a:t>với</a:t>
            </a:r>
            <a:r>
              <a:rPr lang="en-US" altLang="en-US" sz="2800" b="1" dirty="0">
                <a:solidFill>
                  <a:srgbClr val="00B0F0"/>
                </a:solidFill>
                <a:latin typeface="Times New Roman" panose="02020603050405020304" pitchFamily="18" charset="0"/>
                <a:cs typeface="Times New Roman" panose="02020603050405020304" pitchFamily="18" charset="0"/>
              </a:rPr>
              <a:t> </a:t>
            </a:r>
            <a:r>
              <a:rPr lang="en-US" altLang="en-US" sz="2800" b="1" dirty="0" err="1">
                <a:solidFill>
                  <a:srgbClr val="00B0F0"/>
                </a:solidFill>
                <a:latin typeface="Times New Roman" panose="02020603050405020304" pitchFamily="18" charset="0"/>
                <a:cs typeface="Times New Roman" panose="02020603050405020304" pitchFamily="18" charset="0"/>
              </a:rPr>
              <a:t>khoa</a:t>
            </a:r>
            <a:r>
              <a:rPr lang="en-US" altLang="en-US" sz="2800" b="1" dirty="0">
                <a:solidFill>
                  <a:srgbClr val="00B0F0"/>
                </a:solidFill>
                <a:latin typeface="Times New Roman" panose="02020603050405020304" pitchFamily="18" charset="0"/>
                <a:cs typeface="Times New Roman" panose="02020603050405020304" pitchFamily="18" charset="0"/>
              </a:rPr>
              <a:t> </a:t>
            </a:r>
            <a:r>
              <a:rPr lang="en-US" altLang="en-US" sz="2800" b="1" dirty="0" err="1">
                <a:solidFill>
                  <a:srgbClr val="00B0F0"/>
                </a:solidFill>
                <a:latin typeface="Times New Roman" panose="02020603050405020304" pitchFamily="18" charset="0"/>
                <a:cs typeface="Times New Roman" panose="02020603050405020304" pitchFamily="18" charset="0"/>
              </a:rPr>
              <a:t>học</a:t>
            </a:r>
            <a:r>
              <a:rPr lang="en-US" altLang="en-US" sz="2800" b="1" dirty="0">
                <a:solidFill>
                  <a:srgbClr val="00B0F0"/>
                </a:solidFill>
                <a:latin typeface="Times New Roman" panose="02020603050405020304" pitchFamily="18" charset="0"/>
                <a:cs typeface="Times New Roman" panose="02020603050405020304" pitchFamily="18" charset="0"/>
              </a:rPr>
              <a:t> </a:t>
            </a:r>
            <a:r>
              <a:rPr lang="en-US" altLang="en-US" sz="2800" b="1" dirty="0" err="1">
                <a:solidFill>
                  <a:srgbClr val="00B0F0"/>
                </a:solidFill>
                <a:latin typeface="Times New Roman" panose="02020603050405020304" pitchFamily="18" charset="0"/>
                <a:cs typeface="Times New Roman" panose="02020603050405020304" pitchFamily="18" charset="0"/>
              </a:rPr>
              <a:t>và</a:t>
            </a:r>
            <a:r>
              <a:rPr lang="en-US" altLang="en-US" sz="2800" b="1" dirty="0">
                <a:solidFill>
                  <a:srgbClr val="00B0F0"/>
                </a:solidFill>
                <a:latin typeface="Times New Roman" panose="02020603050405020304" pitchFamily="18" charset="0"/>
                <a:cs typeface="Times New Roman" panose="02020603050405020304" pitchFamily="18" charset="0"/>
              </a:rPr>
              <a:t> </a:t>
            </a:r>
            <a:r>
              <a:rPr lang="en-US" altLang="en-US" sz="2800" b="1" dirty="0" err="1">
                <a:solidFill>
                  <a:srgbClr val="00B0F0"/>
                </a:solidFill>
                <a:latin typeface="Times New Roman" panose="02020603050405020304" pitchFamily="18" charset="0"/>
                <a:cs typeface="Times New Roman" panose="02020603050405020304" pitchFamily="18" charset="0"/>
              </a:rPr>
              <a:t>công</a:t>
            </a:r>
            <a:r>
              <a:rPr lang="en-US" altLang="en-US" sz="2800" b="1" dirty="0">
                <a:solidFill>
                  <a:srgbClr val="00B0F0"/>
                </a:solidFill>
                <a:latin typeface="Times New Roman" panose="02020603050405020304" pitchFamily="18" charset="0"/>
                <a:cs typeface="Times New Roman" panose="02020603050405020304" pitchFamily="18" charset="0"/>
              </a:rPr>
              <a:t> </a:t>
            </a:r>
            <a:r>
              <a:rPr lang="en-US" altLang="en-US" sz="2800" b="1" dirty="0" err="1">
                <a:solidFill>
                  <a:srgbClr val="00B0F0"/>
                </a:solidFill>
                <a:latin typeface="Times New Roman" panose="02020603050405020304" pitchFamily="18" charset="0"/>
                <a:cs typeface="Times New Roman" panose="02020603050405020304" pitchFamily="18" charset="0"/>
              </a:rPr>
              <a:t>nghệ</a:t>
            </a:r>
            <a:r>
              <a:rPr lang="en-US" altLang="en-US" sz="2800" b="1" dirty="0">
                <a:solidFill>
                  <a:srgbClr val="00B0F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5205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398"/>
                                        </p:tgtEl>
                                        <p:attrNameLst>
                                          <p:attrName>style.visibility</p:attrName>
                                        </p:attrNameLst>
                                      </p:cBhvr>
                                      <p:to>
                                        <p:strVal val="visible"/>
                                      </p:to>
                                    </p:set>
                                    <p:animEffect transition="in" filter="fade">
                                      <p:cBhvr>
                                        <p:cTn id="7" dur="1000"/>
                                        <p:tgtEl>
                                          <p:spTgt spid="16398"/>
                                        </p:tgtEl>
                                      </p:cBhvr>
                                    </p:animEffect>
                                    <p:anim calcmode="lin" valueType="num">
                                      <p:cBhvr>
                                        <p:cTn id="8" dur="1000" fill="hold"/>
                                        <p:tgtEl>
                                          <p:spTgt spid="16398"/>
                                        </p:tgtEl>
                                        <p:attrNameLst>
                                          <p:attrName>ppt_x</p:attrName>
                                        </p:attrNameLst>
                                      </p:cBhvr>
                                      <p:tavLst>
                                        <p:tav tm="0">
                                          <p:val>
                                            <p:strVal val="#ppt_x"/>
                                          </p:val>
                                        </p:tav>
                                        <p:tav tm="100000">
                                          <p:val>
                                            <p:strVal val="#ppt_x"/>
                                          </p:val>
                                        </p:tav>
                                      </p:tavLst>
                                    </p:anim>
                                    <p:anim calcmode="lin" valueType="num">
                                      <p:cBhvr>
                                        <p:cTn id="9" dur="1000" fill="hold"/>
                                        <p:tgtEl>
                                          <p:spTgt spid="163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394"/>
                                        </p:tgtEl>
                                        <p:attrNameLst>
                                          <p:attrName>style.visibility</p:attrName>
                                        </p:attrNameLst>
                                      </p:cBhvr>
                                      <p:to>
                                        <p:strVal val="visible"/>
                                      </p:to>
                                    </p:set>
                                    <p:animEffect transition="in" filter="fade">
                                      <p:cBhvr>
                                        <p:cTn id="14" dur="1000"/>
                                        <p:tgtEl>
                                          <p:spTgt spid="16394"/>
                                        </p:tgtEl>
                                      </p:cBhvr>
                                    </p:animEffect>
                                    <p:anim calcmode="lin" valueType="num">
                                      <p:cBhvr>
                                        <p:cTn id="15" dur="1000" fill="hold"/>
                                        <p:tgtEl>
                                          <p:spTgt spid="16394"/>
                                        </p:tgtEl>
                                        <p:attrNameLst>
                                          <p:attrName>ppt_x</p:attrName>
                                        </p:attrNameLst>
                                      </p:cBhvr>
                                      <p:tavLst>
                                        <p:tav tm="0">
                                          <p:val>
                                            <p:strVal val="#ppt_x"/>
                                          </p:val>
                                        </p:tav>
                                        <p:tav tm="100000">
                                          <p:val>
                                            <p:strVal val="#ppt_x"/>
                                          </p:val>
                                        </p:tav>
                                      </p:tavLst>
                                    </p:anim>
                                    <p:anim calcmode="lin" valueType="num">
                                      <p:cBhvr>
                                        <p:cTn id="16" dur="1000" fill="hold"/>
                                        <p:tgtEl>
                                          <p:spTgt spid="1639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392"/>
                                        </p:tgtEl>
                                        <p:attrNameLst>
                                          <p:attrName>style.visibility</p:attrName>
                                        </p:attrNameLst>
                                      </p:cBhvr>
                                      <p:to>
                                        <p:strVal val="visible"/>
                                      </p:to>
                                    </p:set>
                                    <p:animEffect transition="in" filter="fade">
                                      <p:cBhvr>
                                        <p:cTn id="21" dur="500"/>
                                        <p:tgtEl>
                                          <p:spTgt spid="16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8" grpId="0"/>
      <p:bldP spid="16394" grpId="0"/>
      <p:bldP spid="1639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Roller%20Bea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634" y="0"/>
            <a:ext cx="6670766"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descr="bi_d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4849" y="0"/>
            <a:ext cx="4231459"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4"/>
          <p:cNvSpPr txBox="1">
            <a:spLocks noChangeArrowheads="1"/>
          </p:cNvSpPr>
          <p:nvPr/>
        </p:nvSpPr>
        <p:spPr bwMode="auto">
          <a:xfrm>
            <a:off x="339634" y="3582988"/>
            <a:ext cx="10946674"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fontAlgn="base">
              <a:spcBef>
                <a:spcPct val="0"/>
              </a:spcBef>
              <a:spcAft>
                <a:spcPct val="0"/>
              </a:spcAft>
              <a:buClrTx/>
              <a:buSzTx/>
              <a:buNone/>
            </a:pPr>
            <a:r>
              <a:rPr lang="en-US" altLang="en-US" sz="3200" dirty="0">
                <a:solidFill>
                  <a:srgbClr val="00CC66"/>
                </a:solidFill>
                <a:latin typeface="Times New Roman" panose="02020603050405020304" pitchFamily="18" charset="0"/>
                <a:cs typeface="Arial" panose="020B0604020202020204" pitchFamily="34" charset="0"/>
              </a:rPr>
              <a:t>-  </a:t>
            </a:r>
            <a:r>
              <a:rPr lang="vi-VN" altLang="en-US" sz="3200" dirty="0">
                <a:solidFill>
                  <a:srgbClr val="00CC66"/>
                </a:solidFill>
                <a:latin typeface="Times New Roman" panose="02020603050405020304" pitchFamily="18" charset="0"/>
                <a:cs typeface="Arial" panose="020B0604020202020204" pitchFamily="34" charset="0"/>
              </a:rPr>
              <a:t>Ổ bi có tác dụng làm giảm ma sát do thay ma sát trượt bằng ma sát lăn của các viên</a:t>
            </a:r>
            <a:r>
              <a:rPr lang="en-US" altLang="en-US" sz="3200" dirty="0">
                <a:solidFill>
                  <a:srgbClr val="00CC66"/>
                </a:solidFill>
                <a:latin typeface="Times New Roman" panose="02020603050405020304" pitchFamily="18" charset="0"/>
                <a:cs typeface="Arial" panose="020B0604020202020204" pitchFamily="34" charset="0"/>
              </a:rPr>
              <a:t> </a:t>
            </a:r>
            <a:r>
              <a:rPr lang="vi-VN" altLang="en-US" sz="3200" dirty="0">
                <a:solidFill>
                  <a:srgbClr val="00CC66"/>
                </a:solidFill>
                <a:latin typeface="Times New Roman" panose="02020603050405020304" pitchFamily="18" charset="0"/>
                <a:cs typeface="Arial" panose="020B0604020202020204" pitchFamily="34" charset="0"/>
              </a:rPr>
              <a:t>bi.</a:t>
            </a:r>
          </a:p>
          <a:p>
            <a:pPr algn="just" fontAlgn="base">
              <a:spcBef>
                <a:spcPct val="0"/>
              </a:spcBef>
              <a:spcAft>
                <a:spcPct val="0"/>
              </a:spcAft>
              <a:buClrTx/>
              <a:buSzTx/>
              <a:buNone/>
            </a:pPr>
            <a:r>
              <a:rPr lang="en-US" altLang="en-US" sz="3200" dirty="0">
                <a:solidFill>
                  <a:srgbClr val="00CC66"/>
                </a:solidFill>
                <a:latin typeface="Times New Roman" panose="02020603050405020304" pitchFamily="18" charset="0"/>
                <a:cs typeface="Arial" panose="020B0604020202020204" pitchFamily="34" charset="0"/>
              </a:rPr>
              <a:t>- </a:t>
            </a:r>
            <a:r>
              <a:rPr lang="vi-VN" altLang="en-US" sz="3200" dirty="0">
                <a:solidFill>
                  <a:srgbClr val="00CC66"/>
                </a:solidFill>
                <a:latin typeface="Times New Roman" panose="02020603050405020304" pitchFamily="18" charset="0"/>
                <a:cs typeface="Arial" panose="020B0604020202020204" pitchFamily="34" charset="0"/>
              </a:rPr>
              <a:t>Nhờ sử dụng ổ bi đã giảm lực cản lên các vật chuyển động làm cho máy móc hoạt động dể dàng, hiệu quả cao góp phần thúc đẩy sự phát triển của các ngành như động lực học,</a:t>
            </a:r>
            <a:r>
              <a:rPr lang="en-US" altLang="en-US" sz="3200" dirty="0">
                <a:solidFill>
                  <a:srgbClr val="00CC66"/>
                </a:solidFill>
                <a:latin typeface="Times New Roman" panose="02020603050405020304" pitchFamily="18" charset="0"/>
                <a:cs typeface="Arial" panose="020B0604020202020204" pitchFamily="34" charset="0"/>
              </a:rPr>
              <a:t> </a:t>
            </a:r>
            <a:r>
              <a:rPr lang="vi-VN" altLang="en-US" sz="3200" dirty="0">
                <a:solidFill>
                  <a:srgbClr val="00CC66"/>
                </a:solidFill>
                <a:latin typeface="Times New Roman" panose="02020603050405020304" pitchFamily="18" charset="0"/>
                <a:cs typeface="Arial" panose="020B0604020202020204" pitchFamily="34" charset="0"/>
              </a:rPr>
              <a:t>cơ khí,</a:t>
            </a:r>
            <a:r>
              <a:rPr lang="en-US" altLang="en-US" sz="3200" dirty="0">
                <a:solidFill>
                  <a:srgbClr val="00CC66"/>
                </a:solidFill>
                <a:latin typeface="Times New Roman" panose="02020603050405020304" pitchFamily="18" charset="0"/>
                <a:cs typeface="Arial" panose="020B0604020202020204" pitchFamily="34" charset="0"/>
              </a:rPr>
              <a:t> </a:t>
            </a:r>
            <a:r>
              <a:rPr lang="vi-VN" altLang="en-US" sz="3200" dirty="0">
                <a:solidFill>
                  <a:srgbClr val="00CC66"/>
                </a:solidFill>
                <a:latin typeface="Times New Roman" panose="02020603050405020304" pitchFamily="18" charset="0"/>
                <a:cs typeface="Arial" panose="020B0604020202020204" pitchFamily="34" charset="0"/>
              </a:rPr>
              <a:t>chế tạo máy…</a:t>
            </a:r>
          </a:p>
        </p:txBody>
      </p:sp>
    </p:spTree>
    <p:extLst>
      <p:ext uri="{BB962C8B-B14F-4D97-AF65-F5344CB8AC3E}">
        <p14:creationId xmlns:p14="http://schemas.microsoft.com/office/powerpoint/2010/main" val="6805578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fade">
                                      <p:cBhvr>
                                        <p:cTn id="7" dur="500"/>
                                        <p:tgtEl>
                                          <p:spTgt spid="30724"/>
                                        </p:tgtEl>
                                      </p:cBhvr>
                                    </p:animEffect>
                                    <p:anim calcmode="lin" valueType="num">
                                      <p:cBhvr>
                                        <p:cTn id="8" dur="500" fill="hold"/>
                                        <p:tgtEl>
                                          <p:spTgt spid="30724"/>
                                        </p:tgtEl>
                                        <p:attrNameLst>
                                          <p:attrName>style.rotation</p:attrName>
                                        </p:attrNameLst>
                                      </p:cBhvr>
                                      <p:tavLst>
                                        <p:tav tm="0">
                                          <p:val>
                                            <p:fltVal val="720"/>
                                          </p:val>
                                        </p:tav>
                                        <p:tav tm="100000">
                                          <p:val>
                                            <p:fltVal val="0"/>
                                          </p:val>
                                        </p:tav>
                                      </p:tavLst>
                                    </p:anim>
                                    <p:anim calcmode="lin" valueType="num">
                                      <p:cBhvr>
                                        <p:cTn id="9" dur="500" fill="hold"/>
                                        <p:tgtEl>
                                          <p:spTgt spid="30724"/>
                                        </p:tgtEl>
                                        <p:attrNameLst>
                                          <p:attrName>ppt_h</p:attrName>
                                        </p:attrNameLst>
                                      </p:cBhvr>
                                      <p:tavLst>
                                        <p:tav tm="0">
                                          <p:val>
                                            <p:fltVal val="0"/>
                                          </p:val>
                                        </p:tav>
                                        <p:tav tm="100000">
                                          <p:val>
                                            <p:strVal val="#ppt_h"/>
                                          </p:val>
                                        </p:tav>
                                      </p:tavLst>
                                    </p:anim>
                                    <p:anim calcmode="lin" valueType="num">
                                      <p:cBhvr>
                                        <p:cTn id="10" dur="500" fill="hold"/>
                                        <p:tgtEl>
                                          <p:spTgt spid="30724"/>
                                        </p:tgtEl>
                                        <p:attrNameLst>
                                          <p:attrName>ppt_w</p:attrName>
                                        </p:attrNameLst>
                                      </p:cBhvr>
                                      <p:tavLst>
                                        <p:tav tm="0">
                                          <p:val>
                                            <p:fltVal val="0"/>
                                          </p:val>
                                        </p:tav>
                                        <p:tav tm="100000">
                                          <p:val>
                                            <p:strVal val="#ppt_w"/>
                                          </p:val>
                                        </p:tav>
                                      </p:tavLst>
                                    </p:anim>
                                  </p:childTnLst>
                                </p:cTn>
                              </p:par>
                              <p:par>
                                <p:cTn id="11" presetID="22" presetClass="entr" presetSubtype="4" fill="hold" nodeType="withEffect">
                                  <p:stCondLst>
                                    <p:cond delay="0"/>
                                  </p:stCondLst>
                                  <p:childTnLst>
                                    <p:set>
                                      <p:cBhvr>
                                        <p:cTn id="12" dur="1" fill="hold">
                                          <p:stCondLst>
                                            <p:cond delay="0"/>
                                          </p:stCondLst>
                                        </p:cTn>
                                        <p:tgtEl>
                                          <p:spTgt spid="28677"/>
                                        </p:tgtEl>
                                        <p:attrNameLst>
                                          <p:attrName>style.visibility</p:attrName>
                                        </p:attrNameLst>
                                      </p:cBhvr>
                                      <p:to>
                                        <p:strVal val="visible"/>
                                      </p:to>
                                    </p:set>
                                    <p:animEffect transition="in" filter="wipe(down)">
                                      <p:cBhvr>
                                        <p:cTn id="13" dur="5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613638" y="2505808"/>
            <a:ext cx="6022731" cy="238271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hlinkClick r:id="rId2"/>
              </a:rPr>
              <a:t>https://www.youtube.com/watch?v=irIZW4gvG34</a:t>
            </a:r>
            <a:endParaRPr lang="en-US" dirty="0">
              <a:solidFill>
                <a:schemeClr val="tx1"/>
              </a:solidFill>
            </a:endParaRPr>
          </a:p>
          <a:p>
            <a:pPr algn="ctr"/>
            <a:endParaRPr lang="en-US" dirty="0">
              <a:solidFill>
                <a:schemeClr val="tx1"/>
              </a:solidFill>
            </a:endParaRPr>
          </a:p>
        </p:txBody>
      </p:sp>
      <p:sp>
        <p:nvSpPr>
          <p:cNvPr id="3" name="Rectangle 2"/>
          <p:cNvSpPr/>
          <p:nvPr/>
        </p:nvSpPr>
        <p:spPr>
          <a:xfrm>
            <a:off x="1450731" y="633046"/>
            <a:ext cx="10673861" cy="9231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LỰC MA SÁT CÓ ÍCH HAY CÓ HẠI?</a:t>
            </a:r>
          </a:p>
        </p:txBody>
      </p:sp>
    </p:spTree>
    <p:extLst>
      <p:ext uri="{BB962C8B-B14F-4D97-AF65-F5344CB8AC3E}">
        <p14:creationId xmlns:p14="http://schemas.microsoft.com/office/powerpoint/2010/main" val="2917772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124200" y="25400"/>
            <a:ext cx="5867400" cy="522288"/>
          </a:xfrm>
          <a:prstGeom prst="rect">
            <a:avLst/>
          </a:prstGeom>
        </p:spPr>
        <p:txBody>
          <a:bodyPr>
            <a:spAutoFit/>
          </a:bodyPr>
          <a:lstStyle/>
          <a:p>
            <a:pPr algn="ctr" fontAlgn="base">
              <a:spcBef>
                <a:spcPct val="0"/>
              </a:spcBef>
              <a:spcAft>
                <a:spcPct val="0"/>
              </a:spcAft>
              <a:defRPr/>
            </a:pPr>
            <a:endParaRPr lang="en-US" sz="2800" b="1" kern="10" dirty="0">
              <a:ln w="9525">
                <a:solidFill>
                  <a:srgbClr val="FF0000"/>
                </a:solidFill>
                <a:round/>
                <a:headEnd/>
                <a:tailEnd/>
              </a:ln>
              <a:solidFill>
                <a:srgbClr val="FFCC00"/>
              </a:solidFill>
              <a:effectLst>
                <a:outerShdw dist="35921" dir="2700000" algn="ctr" rotWithShape="0">
                  <a:srgbClr val="C0C0C0">
                    <a:alpha val="79999"/>
                  </a:srgbClr>
                </a:outerShdw>
              </a:effectLst>
              <a:latin typeface="Times New Roman"/>
              <a:cs typeface="Times New Roman"/>
            </a:endParaRPr>
          </a:p>
        </p:txBody>
      </p:sp>
      <p:sp>
        <p:nvSpPr>
          <p:cNvPr id="20485" name="Rectangle 19"/>
          <p:cNvSpPr>
            <a:spLocks noChangeArrowheads="1"/>
          </p:cNvSpPr>
          <p:nvPr/>
        </p:nvSpPr>
        <p:spPr bwMode="auto">
          <a:xfrm>
            <a:off x="542381" y="732509"/>
            <a:ext cx="7515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en-US" altLang="en-US" sz="2400" b="1" dirty="0" err="1">
                <a:solidFill>
                  <a:schemeClr val="tx1"/>
                </a:solidFill>
                <a:latin typeface="Times New Roman" panose="02020603050405020304" pitchFamily="18" charset="0"/>
                <a:cs typeface="Arial" panose="020B0604020202020204" pitchFamily="34" charset="0"/>
              </a:rPr>
              <a:t>Hoạt</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động</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nhóm</a:t>
            </a:r>
            <a:endParaRPr lang="en-US" altLang="en-US" sz="2400" b="1" dirty="0">
              <a:solidFill>
                <a:schemeClr val="tx1"/>
              </a:solidFill>
              <a:latin typeface="Times New Roman" panose="02020603050405020304" pitchFamily="18" charset="0"/>
              <a:cs typeface="Arial" panose="020B0604020202020204" pitchFamily="34" charset="0"/>
            </a:endParaRPr>
          </a:p>
        </p:txBody>
      </p:sp>
      <p:sp>
        <p:nvSpPr>
          <p:cNvPr id="15" name="Rectangle 25"/>
          <p:cNvSpPr>
            <a:spLocks noChangeArrowheads="1"/>
          </p:cNvSpPr>
          <p:nvPr/>
        </p:nvSpPr>
        <p:spPr bwMode="auto">
          <a:xfrm>
            <a:off x="687977" y="1348123"/>
            <a:ext cx="8763000" cy="1570038"/>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algn="ctr" fontAlgn="base">
              <a:spcBef>
                <a:spcPct val="50000"/>
              </a:spcBef>
              <a:spcAft>
                <a:spcPct val="0"/>
              </a:spcAft>
              <a:defRPr/>
            </a:pPr>
            <a:r>
              <a:rPr lang="en-US" sz="2400" b="1" dirty="0">
                <a:solidFill>
                  <a:prstClr val="black"/>
                </a:solidFill>
                <a:latin typeface="Times New Roman" pitchFamily="18" charset="0"/>
                <a:cs typeface="Times New Roman" pitchFamily="18" charset="0"/>
              </a:rPr>
              <a:t> </a:t>
            </a:r>
            <a:r>
              <a:rPr lang="en-US" sz="2400" b="1" dirty="0">
                <a:solidFill>
                  <a:srgbClr val="0000FF"/>
                </a:solidFill>
                <a:latin typeface="Times New Roman" pitchFamily="18" charset="0"/>
                <a:cs typeface="Times New Roman" pitchFamily="18" charset="0"/>
              </a:rPr>
              <a:t>Chia </a:t>
            </a:r>
            <a:r>
              <a:rPr lang="en-US" sz="2400" b="1" dirty="0" err="1">
                <a:solidFill>
                  <a:srgbClr val="0000FF"/>
                </a:solidFill>
                <a:latin typeface="Times New Roman" pitchFamily="18" charset="0"/>
                <a:cs typeface="Times New Roman" pitchFamily="18" charset="0"/>
              </a:rPr>
              <a:t>lớp</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thành</a:t>
            </a:r>
            <a:r>
              <a:rPr lang="en-US" sz="2400" b="1" dirty="0">
                <a:solidFill>
                  <a:srgbClr val="0000FF"/>
                </a:solidFill>
                <a:latin typeface="Times New Roman" pitchFamily="18" charset="0"/>
                <a:cs typeface="Times New Roman" pitchFamily="18" charset="0"/>
              </a:rPr>
              <a:t> 4 </a:t>
            </a:r>
            <a:r>
              <a:rPr lang="en-US" sz="2400" b="1" dirty="0" err="1">
                <a:solidFill>
                  <a:srgbClr val="0000FF"/>
                </a:solidFill>
                <a:latin typeface="Times New Roman" pitchFamily="18" charset="0"/>
                <a:cs typeface="Times New Roman" pitchFamily="18" charset="0"/>
              </a:rPr>
              <a:t>nhóm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hoạt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động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trong</a:t>
            </a:r>
            <a:r>
              <a:rPr lang="en-US" sz="2400" b="1" dirty="0">
                <a:solidFill>
                  <a:srgbClr val="0000FF"/>
                </a:solidFill>
                <a:latin typeface="Times New Roman" pitchFamily="18" charset="0"/>
                <a:cs typeface="Times New Roman" pitchFamily="18" charset="0"/>
              </a:rPr>
              <a:t> 3 </a:t>
            </a:r>
            <a:r>
              <a:rPr lang="en-US" sz="2400" b="1" dirty="0" err="1">
                <a:solidFill>
                  <a:srgbClr val="0000FF"/>
                </a:solidFill>
                <a:latin typeface="Times New Roman" pitchFamily="18" charset="0"/>
                <a:cs typeface="Times New Roman" pitchFamily="18" charset="0"/>
              </a:rPr>
              <a:t>phút</a:t>
            </a:r>
            <a:r>
              <a:rPr lang="en-US" sz="2400" b="1" dirty="0">
                <a:solidFill>
                  <a:srgbClr val="0000FF"/>
                </a:solidFill>
                <a:latin typeface="Times New Roman" pitchFamily="18" charset="0"/>
                <a:cs typeface="Times New Roman" pitchFamily="18" charset="0"/>
              </a:rPr>
              <a:t>:</a:t>
            </a:r>
          </a:p>
          <a:p>
            <a:pPr marL="342900" indent="-342900" algn="ctr" fontAlgn="base">
              <a:spcBef>
                <a:spcPct val="50000"/>
              </a:spcBef>
              <a:spcAft>
                <a:spcPct val="0"/>
              </a:spcAft>
              <a:buFontTx/>
              <a:buChar char="-"/>
              <a:defRPr/>
            </a:pPr>
            <a:r>
              <a:rPr lang="en-US" sz="2400" b="1" dirty="0" err="1">
                <a:solidFill>
                  <a:prstClr val="black"/>
                </a:solidFill>
                <a:latin typeface="Times New Roman" pitchFamily="18" charset="0"/>
                <a:cs typeface="Times New Roman" pitchFamily="18" charset="0"/>
              </a:rPr>
              <a:t>Nhóm</a:t>
            </a:r>
            <a:r>
              <a:rPr lang="en-US" sz="2400" b="1" dirty="0">
                <a:solidFill>
                  <a:prstClr val="black"/>
                </a:solidFill>
                <a:latin typeface="Times New Roman" pitchFamily="18" charset="0"/>
                <a:cs typeface="Times New Roman" pitchFamily="18" charset="0"/>
              </a:rPr>
              <a:t> 1, 3: </a:t>
            </a:r>
            <a:r>
              <a:rPr lang="en-US" sz="2400" b="1" dirty="0" err="1">
                <a:solidFill>
                  <a:prstClr val="black"/>
                </a:solidFill>
                <a:latin typeface="Times New Roman" pitchFamily="18" charset="0"/>
                <a:cs typeface="Times New Roman" pitchFamily="18" charset="0"/>
              </a:rPr>
              <a:t>Hoàn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thành</a:t>
            </a:r>
            <a:r>
              <a:rPr lang="en-US" sz="2400" b="1" dirty="0">
                <a:solidFill>
                  <a:prstClr val="black"/>
                </a:solidFill>
                <a:latin typeface="Times New Roman" pitchFamily="18" charset="0"/>
                <a:cs typeface="Times New Roman" pitchFamily="18" charset="0"/>
              </a:rPr>
              <a:t> PHT </a:t>
            </a:r>
            <a:r>
              <a:rPr lang="en-US" sz="2400" b="1" dirty="0" err="1">
                <a:solidFill>
                  <a:prstClr val="black"/>
                </a:solidFill>
                <a:latin typeface="Times New Roman" pitchFamily="18" charset="0"/>
                <a:cs typeface="Times New Roman" pitchFamily="18" charset="0"/>
              </a:rPr>
              <a:t>số</a:t>
            </a:r>
            <a:r>
              <a:rPr lang="en-US" sz="2400" b="1" dirty="0">
                <a:solidFill>
                  <a:prstClr val="black"/>
                </a:solidFill>
                <a:latin typeface="Times New Roman" pitchFamily="18" charset="0"/>
                <a:cs typeface="Times New Roman" pitchFamily="18" charset="0"/>
              </a:rPr>
              <a:t> 1.</a:t>
            </a:r>
          </a:p>
          <a:p>
            <a:pPr marL="342900" indent="-342900" algn="ctr" fontAlgn="base">
              <a:spcBef>
                <a:spcPct val="50000"/>
              </a:spcBef>
              <a:spcAft>
                <a:spcPct val="0"/>
              </a:spcAft>
              <a:buFontTx/>
              <a:buChar char="-"/>
              <a:defRPr/>
            </a:pPr>
            <a:r>
              <a:rPr lang="en-US" sz="2400" b="1" dirty="0" err="1">
                <a:solidFill>
                  <a:prstClr val="black"/>
                </a:solidFill>
                <a:latin typeface="Times New Roman" pitchFamily="18" charset="0"/>
                <a:cs typeface="Times New Roman" pitchFamily="18" charset="0"/>
              </a:rPr>
              <a:t>Nhóm</a:t>
            </a:r>
            <a:r>
              <a:rPr lang="en-US" sz="2400" b="1" dirty="0">
                <a:solidFill>
                  <a:prstClr val="black"/>
                </a:solidFill>
                <a:latin typeface="Times New Roman" pitchFamily="18" charset="0"/>
                <a:cs typeface="Times New Roman" pitchFamily="18" charset="0"/>
              </a:rPr>
              <a:t> 2, 4: </a:t>
            </a:r>
            <a:r>
              <a:rPr lang="en-US" sz="2400" b="1" dirty="0" err="1">
                <a:solidFill>
                  <a:prstClr val="black"/>
                </a:solidFill>
                <a:latin typeface="Times New Roman" pitchFamily="18" charset="0"/>
                <a:cs typeface="Times New Roman" pitchFamily="18" charset="0"/>
              </a:rPr>
              <a:t>Hoàn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thành</a:t>
            </a:r>
            <a:r>
              <a:rPr lang="en-US" sz="2400" b="1" dirty="0">
                <a:solidFill>
                  <a:prstClr val="black"/>
                </a:solidFill>
                <a:latin typeface="Times New Roman" pitchFamily="18" charset="0"/>
                <a:cs typeface="Times New Roman" pitchFamily="18" charset="0"/>
              </a:rPr>
              <a:t> PHT </a:t>
            </a:r>
            <a:r>
              <a:rPr lang="en-US" sz="2400" b="1" dirty="0" err="1">
                <a:solidFill>
                  <a:prstClr val="black"/>
                </a:solidFill>
                <a:latin typeface="Times New Roman" pitchFamily="18" charset="0"/>
                <a:cs typeface="Times New Roman" pitchFamily="18" charset="0"/>
              </a:rPr>
              <a:t>số</a:t>
            </a:r>
            <a:r>
              <a:rPr lang="en-US" sz="2400" b="1" dirty="0">
                <a:solidFill>
                  <a:prstClr val="black"/>
                </a:solidFill>
                <a:latin typeface="Times New Roman" pitchFamily="18" charset="0"/>
                <a:cs typeface="Times New Roman" pitchFamily="18" charset="0"/>
              </a:rPr>
              <a:t> 2.</a:t>
            </a:r>
          </a:p>
        </p:txBody>
      </p:sp>
      <p:sp>
        <p:nvSpPr>
          <p:cNvPr id="12" name="Rectangle 25"/>
          <p:cNvSpPr>
            <a:spLocks noChangeArrowheads="1"/>
          </p:cNvSpPr>
          <p:nvPr/>
        </p:nvSpPr>
        <p:spPr bwMode="auto">
          <a:xfrm>
            <a:off x="1254034" y="3071813"/>
            <a:ext cx="8458200" cy="1570037"/>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algn="ctr" fontAlgn="base">
              <a:spcBef>
                <a:spcPct val="50000"/>
              </a:spcBef>
              <a:spcAft>
                <a:spcPct val="0"/>
              </a:spcAft>
              <a:defRPr/>
            </a:pP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nhóm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sẽ</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thực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hiện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báo</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cáo</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trong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thời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gian</a:t>
            </a:r>
            <a:r>
              <a:rPr lang="en-US" sz="2400" b="1" dirty="0">
                <a:solidFill>
                  <a:srgbClr val="0000FF"/>
                </a:solidFill>
                <a:latin typeface="Times New Roman" pitchFamily="18" charset="0"/>
                <a:cs typeface="Times New Roman" pitchFamily="18" charset="0"/>
              </a:rPr>
              <a:t> 8 </a:t>
            </a:r>
            <a:r>
              <a:rPr lang="en-US" sz="2400" b="1" dirty="0" err="1">
                <a:solidFill>
                  <a:srgbClr val="0000FF"/>
                </a:solidFill>
                <a:latin typeface="Times New Roman" pitchFamily="18" charset="0"/>
                <a:cs typeface="Times New Roman" pitchFamily="18" charset="0"/>
              </a:rPr>
              <a:t>phút</a:t>
            </a:r>
            <a:r>
              <a:rPr lang="en-US" sz="2400" b="1" dirty="0">
                <a:solidFill>
                  <a:srgbClr val="0000FF"/>
                </a:solidFill>
                <a:latin typeface="Times New Roman" pitchFamily="18" charset="0"/>
                <a:cs typeface="Times New Roman" pitchFamily="18" charset="0"/>
              </a:rPr>
              <a:t>:</a:t>
            </a:r>
          </a:p>
          <a:p>
            <a:pPr marL="342900" indent="-342900" algn="ctr" fontAlgn="base">
              <a:spcBef>
                <a:spcPct val="50000"/>
              </a:spcBef>
              <a:spcAft>
                <a:spcPct val="0"/>
              </a:spcAft>
              <a:buFontTx/>
              <a:buChar char="-"/>
              <a:defRPr/>
            </a:pPr>
            <a:r>
              <a:rPr lang="en-US" sz="2400" b="1" dirty="0" err="1">
                <a:solidFill>
                  <a:prstClr val="black"/>
                </a:solidFill>
                <a:latin typeface="Times New Roman" pitchFamily="18" charset="0"/>
                <a:cs typeface="Times New Roman" pitchFamily="18" charset="0"/>
              </a:rPr>
              <a:t>Nhóm</a:t>
            </a:r>
            <a:r>
              <a:rPr lang="en-US" sz="2400" b="1" dirty="0">
                <a:solidFill>
                  <a:prstClr val="black"/>
                </a:solidFill>
                <a:latin typeface="Times New Roman" pitchFamily="18" charset="0"/>
                <a:cs typeface="Times New Roman" pitchFamily="18" charset="0"/>
              </a:rPr>
              <a:t> 1 </a:t>
            </a:r>
            <a:r>
              <a:rPr lang="en-US" sz="2400" b="1" dirty="0" err="1">
                <a:solidFill>
                  <a:prstClr val="black"/>
                </a:solidFill>
                <a:latin typeface="Times New Roman" pitchFamily="18" charset="0"/>
                <a:cs typeface="Times New Roman" pitchFamily="18" charset="0"/>
              </a:rPr>
              <a:t>sẽ</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báo</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cáo</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sau</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đó</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nhóm</a:t>
            </a:r>
            <a:r>
              <a:rPr lang="en-US" sz="2400" b="1" dirty="0">
                <a:solidFill>
                  <a:prstClr val="black"/>
                </a:solidFill>
                <a:latin typeface="Times New Roman" pitchFamily="18" charset="0"/>
                <a:cs typeface="Times New Roman" pitchFamily="18" charset="0"/>
              </a:rPr>
              <a:t> 3 </a:t>
            </a:r>
            <a:r>
              <a:rPr lang="en-US" sz="2400" b="1" dirty="0" err="1">
                <a:solidFill>
                  <a:prstClr val="black"/>
                </a:solidFill>
                <a:latin typeface="Times New Roman" pitchFamily="18" charset="0"/>
                <a:cs typeface="Times New Roman" pitchFamily="18" charset="0"/>
              </a:rPr>
              <a:t>nhận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xét</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bổ</a:t>
            </a:r>
            <a:r>
              <a:rPr lang="en-US" sz="2400" b="1" dirty="0">
                <a:solidFill>
                  <a:prstClr val="black"/>
                </a:solidFill>
                <a:latin typeface="Times New Roman" pitchFamily="18" charset="0"/>
                <a:cs typeface="Times New Roman" pitchFamily="18" charset="0"/>
              </a:rPr>
              <a:t> sung.</a:t>
            </a:r>
          </a:p>
          <a:p>
            <a:pPr marL="342900" indent="-342900" algn="ctr" fontAlgn="base">
              <a:spcBef>
                <a:spcPct val="50000"/>
              </a:spcBef>
              <a:spcAft>
                <a:spcPct val="0"/>
              </a:spcAft>
              <a:buFontTx/>
              <a:buChar char="-"/>
              <a:defRPr/>
            </a:pPr>
            <a:r>
              <a:rPr lang="en-US" sz="2400" b="1" dirty="0" err="1">
                <a:solidFill>
                  <a:prstClr val="black"/>
                </a:solidFill>
                <a:latin typeface="Times New Roman" pitchFamily="18" charset="0"/>
                <a:cs typeface="Times New Roman" pitchFamily="18" charset="0"/>
              </a:rPr>
              <a:t>Nhóm</a:t>
            </a:r>
            <a:r>
              <a:rPr lang="en-US" sz="2400" b="1" dirty="0">
                <a:solidFill>
                  <a:prstClr val="black"/>
                </a:solidFill>
                <a:latin typeface="Times New Roman" pitchFamily="18" charset="0"/>
                <a:cs typeface="Times New Roman" pitchFamily="18" charset="0"/>
              </a:rPr>
              <a:t> 2 </a:t>
            </a:r>
            <a:r>
              <a:rPr lang="en-US" sz="2400" b="1" dirty="0" err="1">
                <a:solidFill>
                  <a:prstClr val="black"/>
                </a:solidFill>
                <a:latin typeface="Times New Roman" pitchFamily="18" charset="0"/>
                <a:cs typeface="Times New Roman" pitchFamily="18" charset="0"/>
              </a:rPr>
              <a:t>sẽ</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báo</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cáo</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sau</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đó</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nhóm</a:t>
            </a:r>
            <a:r>
              <a:rPr lang="en-US" sz="2400" b="1" dirty="0">
                <a:solidFill>
                  <a:prstClr val="black"/>
                </a:solidFill>
                <a:latin typeface="Times New Roman" pitchFamily="18" charset="0"/>
                <a:cs typeface="Times New Roman" pitchFamily="18" charset="0"/>
              </a:rPr>
              <a:t> 4 </a:t>
            </a:r>
            <a:r>
              <a:rPr lang="en-US" sz="2400" b="1" dirty="0" err="1">
                <a:solidFill>
                  <a:prstClr val="black"/>
                </a:solidFill>
                <a:latin typeface="Times New Roman" pitchFamily="18" charset="0"/>
                <a:cs typeface="Times New Roman" pitchFamily="18" charset="0"/>
              </a:rPr>
              <a:t>nhận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xét</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bổ</a:t>
            </a:r>
            <a:r>
              <a:rPr lang="en-US" sz="2400" b="1" dirty="0">
                <a:solidFill>
                  <a:prstClr val="black"/>
                </a:solidFill>
                <a:latin typeface="Times New Roman" pitchFamily="18" charset="0"/>
                <a:cs typeface="Times New Roman" pitchFamily="18" charset="0"/>
              </a:rPr>
              <a:t> sung.</a:t>
            </a:r>
          </a:p>
        </p:txBody>
      </p:sp>
    </p:spTree>
    <p:extLst>
      <p:ext uri="{BB962C8B-B14F-4D97-AF65-F5344CB8AC3E}">
        <p14:creationId xmlns:p14="http://schemas.microsoft.com/office/powerpoint/2010/main" val="36731243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45" name="Picture 29" descr="Co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1226" y="3962400"/>
            <a:ext cx="892175"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46" name="Picture 30"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8700" y="3929064"/>
            <a:ext cx="2298700"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47" name="Picture 31" descr="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3850" y="2811464"/>
            <a:ext cx="793750"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52" name="Picture 36" descr="Co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5388" y="1011238"/>
            <a:ext cx="2208212"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53" name="Picture 37" descr="Cov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3201" y="1676400"/>
            <a:ext cx="10334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37" name="Picture 21" descr="image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2362200"/>
            <a:ext cx="106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rot="433139">
            <a:off x="3038475" y="1562100"/>
            <a:ext cx="238125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1100" b="1" dirty="0" err="1">
                <a:solidFill>
                  <a:prstClr val="black"/>
                </a:solidFill>
                <a:latin typeface="Times New Roman" panose="02020603050405020304" pitchFamily="18" charset="0"/>
                <a:cs typeface="Times New Roman" panose="02020603050405020304" pitchFamily="18" charset="0"/>
              </a:rPr>
              <a:t>tác</a:t>
            </a:r>
            <a:r>
              <a:rPr lang="en-US" sz="1100" b="1" dirty="0">
                <a:solidFill>
                  <a:prstClr val="black"/>
                </a:solidFill>
                <a:latin typeface="Times New Roman" panose="02020603050405020304" pitchFamily="18" charset="0"/>
                <a:cs typeface="Times New Roman" panose="02020603050405020304" pitchFamily="18" charset="0"/>
              </a:rPr>
              <a:t> </a:t>
            </a:r>
            <a:r>
              <a:rPr lang="en-US" sz="1100" b="1" dirty="0" err="1">
                <a:solidFill>
                  <a:prstClr val="black"/>
                </a:solidFill>
                <a:latin typeface="Times New Roman" panose="02020603050405020304" pitchFamily="18" charset="0"/>
                <a:cs typeface="Times New Roman" panose="02020603050405020304" pitchFamily="18" charset="0"/>
              </a:rPr>
              <a:t>dụng</a:t>
            </a:r>
            <a:r>
              <a:rPr lang="en-US" sz="1100" b="1" dirty="0">
                <a:solidFill>
                  <a:prstClr val="black"/>
                </a:solidFill>
                <a:latin typeface="Times New Roman" panose="02020603050405020304" pitchFamily="18" charset="0"/>
                <a:cs typeface="Times New Roman" panose="02020603050405020304" pitchFamily="18" charset="0"/>
              </a:rPr>
              <a:t> </a:t>
            </a:r>
            <a:r>
              <a:rPr lang="en-US" sz="1100" b="1" dirty="0" err="1">
                <a:solidFill>
                  <a:prstClr val="black"/>
                </a:solidFill>
                <a:latin typeface="Times New Roman" panose="02020603050405020304" pitchFamily="18" charset="0"/>
                <a:cs typeface="Times New Roman" panose="02020603050405020304" pitchFamily="18" charset="0"/>
              </a:rPr>
              <a:t>thúc</a:t>
            </a:r>
            <a:r>
              <a:rPr lang="en-US" sz="1100" b="1" dirty="0">
                <a:solidFill>
                  <a:prstClr val="black"/>
                </a:solidFill>
                <a:latin typeface="Times New Roman" panose="02020603050405020304" pitchFamily="18" charset="0"/>
                <a:cs typeface="Times New Roman" panose="02020603050405020304" pitchFamily="18" charset="0"/>
              </a:rPr>
              <a:t> </a:t>
            </a:r>
            <a:r>
              <a:rPr lang="en-US" sz="1100" b="1" dirty="0" err="1">
                <a:solidFill>
                  <a:prstClr val="black"/>
                </a:solidFill>
                <a:latin typeface="Times New Roman" panose="02020603050405020304" pitchFamily="18" charset="0"/>
                <a:cs typeface="Times New Roman" panose="02020603050405020304" pitchFamily="18" charset="0"/>
              </a:rPr>
              <a:t>đẩy</a:t>
            </a:r>
            <a:r>
              <a:rPr lang="en-US" sz="1100" b="1" dirty="0">
                <a:solidFill>
                  <a:prstClr val="black"/>
                </a:solidFill>
                <a:latin typeface="Times New Roman" panose="02020603050405020304" pitchFamily="18" charset="0"/>
                <a:cs typeface="Times New Roman" panose="02020603050405020304" pitchFamily="18" charset="0"/>
              </a:rPr>
              <a:t> </a:t>
            </a:r>
            <a:r>
              <a:rPr lang="en-US" sz="1100" b="1" dirty="0" err="1">
                <a:solidFill>
                  <a:prstClr val="black"/>
                </a:solidFill>
                <a:latin typeface="Times New Roman" panose="02020603050405020304" pitchFamily="18" charset="0"/>
                <a:cs typeface="Times New Roman" panose="02020603050405020304" pitchFamily="18" charset="0"/>
              </a:rPr>
              <a:t>chuyển</a:t>
            </a:r>
            <a:r>
              <a:rPr lang="en-US" sz="1100" b="1" dirty="0">
                <a:solidFill>
                  <a:prstClr val="black"/>
                </a:solidFill>
                <a:latin typeface="Times New Roman" panose="02020603050405020304" pitchFamily="18" charset="0"/>
                <a:cs typeface="Times New Roman" panose="02020603050405020304" pitchFamily="18" charset="0"/>
              </a:rPr>
              <a:t> </a:t>
            </a:r>
            <a:r>
              <a:rPr lang="en-US" sz="1100" b="1" dirty="0" err="1">
                <a:solidFill>
                  <a:prstClr val="black"/>
                </a:solidFill>
                <a:latin typeface="Times New Roman" panose="02020603050405020304" pitchFamily="18" charset="0"/>
                <a:cs typeface="Times New Roman" panose="02020603050405020304" pitchFamily="18" charset="0"/>
              </a:rPr>
              <a:t>động</a:t>
            </a:r>
            <a:endParaRPr lang="en-US" sz="1100" b="1" dirty="0">
              <a:solidFill>
                <a:prstClr val="black"/>
              </a:solidFill>
              <a:latin typeface="Times New Roman" panose="02020603050405020304" pitchFamily="18" charset="0"/>
              <a:cs typeface="Times New Roman" panose="02020603050405020304" pitchFamily="18" charset="0"/>
            </a:endParaRPr>
          </a:p>
        </p:txBody>
      </p:sp>
      <p:sp>
        <p:nvSpPr>
          <p:cNvPr id="6" name="Freeform 5"/>
          <p:cNvSpPr/>
          <p:nvPr/>
        </p:nvSpPr>
        <p:spPr>
          <a:xfrm rot="2288347">
            <a:off x="4383089" y="1655763"/>
            <a:ext cx="1506537" cy="696912"/>
          </a:xfrm>
          <a:custGeom>
            <a:avLst/>
            <a:gdLst>
              <a:gd name="connsiteX0" fmla="*/ 1505414 w 1505414"/>
              <a:gd name="connsiteY0" fmla="*/ 418637 h 697418"/>
              <a:gd name="connsiteX1" fmla="*/ 423746 w 1505414"/>
              <a:gd name="connsiteY1" fmla="*/ 6042 h 697418"/>
              <a:gd name="connsiteX2" fmla="*/ 22302 w 1505414"/>
              <a:gd name="connsiteY2" fmla="*/ 697418 h 697418"/>
              <a:gd name="connsiteX3" fmla="*/ 22302 w 1505414"/>
              <a:gd name="connsiteY3" fmla="*/ 697418 h 697418"/>
              <a:gd name="connsiteX4" fmla="*/ 0 w 1505414"/>
              <a:gd name="connsiteY4" fmla="*/ 652813 h 697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5414" h="697418">
                <a:moveTo>
                  <a:pt x="1505414" y="418637"/>
                </a:moveTo>
                <a:cubicBezTo>
                  <a:pt x="1088172" y="189108"/>
                  <a:pt x="670931" y="-40421"/>
                  <a:pt x="423746" y="6042"/>
                </a:cubicBezTo>
                <a:cubicBezTo>
                  <a:pt x="176561" y="52505"/>
                  <a:pt x="22302" y="697418"/>
                  <a:pt x="22302" y="697418"/>
                </a:cubicBezTo>
                <a:lnTo>
                  <a:pt x="22302" y="697418"/>
                </a:lnTo>
                <a:lnTo>
                  <a:pt x="0" y="65281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latin typeface="Trebuchet MS"/>
            </a:endParaRPr>
          </a:p>
        </p:txBody>
      </p:sp>
      <p:sp>
        <p:nvSpPr>
          <p:cNvPr id="24" name="Freeform 23"/>
          <p:cNvSpPr/>
          <p:nvPr/>
        </p:nvSpPr>
        <p:spPr>
          <a:xfrm rot="10084237">
            <a:off x="4276725" y="2995613"/>
            <a:ext cx="1504950" cy="696912"/>
          </a:xfrm>
          <a:custGeom>
            <a:avLst/>
            <a:gdLst>
              <a:gd name="connsiteX0" fmla="*/ 1505414 w 1505414"/>
              <a:gd name="connsiteY0" fmla="*/ 418637 h 697418"/>
              <a:gd name="connsiteX1" fmla="*/ 423746 w 1505414"/>
              <a:gd name="connsiteY1" fmla="*/ 6042 h 697418"/>
              <a:gd name="connsiteX2" fmla="*/ 22302 w 1505414"/>
              <a:gd name="connsiteY2" fmla="*/ 697418 h 697418"/>
              <a:gd name="connsiteX3" fmla="*/ 22302 w 1505414"/>
              <a:gd name="connsiteY3" fmla="*/ 697418 h 697418"/>
              <a:gd name="connsiteX4" fmla="*/ 0 w 1505414"/>
              <a:gd name="connsiteY4" fmla="*/ 652813 h 697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5414" h="697418">
                <a:moveTo>
                  <a:pt x="1505414" y="418637"/>
                </a:moveTo>
                <a:cubicBezTo>
                  <a:pt x="1088172" y="189108"/>
                  <a:pt x="670931" y="-40421"/>
                  <a:pt x="423746" y="6042"/>
                </a:cubicBezTo>
                <a:cubicBezTo>
                  <a:pt x="176561" y="52505"/>
                  <a:pt x="22302" y="697418"/>
                  <a:pt x="22302" y="697418"/>
                </a:cubicBezTo>
                <a:lnTo>
                  <a:pt x="22302" y="697418"/>
                </a:lnTo>
                <a:lnTo>
                  <a:pt x="0" y="65281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latin typeface="Trebuchet MS"/>
            </a:endParaRPr>
          </a:p>
        </p:txBody>
      </p:sp>
      <p:sp>
        <p:nvSpPr>
          <p:cNvPr id="25" name="Rectangle 24"/>
          <p:cNvSpPr/>
          <p:nvPr/>
        </p:nvSpPr>
        <p:spPr>
          <a:xfrm rot="712317">
            <a:off x="3033713" y="3036888"/>
            <a:ext cx="2468562"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1100" b="1" dirty="0" err="1">
                <a:solidFill>
                  <a:prstClr val="black"/>
                </a:solidFill>
                <a:latin typeface="Times New Roman" panose="02020603050405020304" pitchFamily="18" charset="0"/>
                <a:cs typeface="Times New Roman" panose="02020603050405020304" pitchFamily="18" charset="0"/>
              </a:rPr>
              <a:t>tác</a:t>
            </a:r>
            <a:r>
              <a:rPr lang="en-US" sz="1100" b="1" dirty="0">
                <a:solidFill>
                  <a:prstClr val="black"/>
                </a:solidFill>
                <a:latin typeface="Times New Roman" panose="02020603050405020304" pitchFamily="18" charset="0"/>
                <a:cs typeface="Times New Roman" panose="02020603050405020304" pitchFamily="18" charset="0"/>
              </a:rPr>
              <a:t> </a:t>
            </a:r>
            <a:r>
              <a:rPr lang="en-US" sz="1100" b="1" dirty="0" err="1">
                <a:solidFill>
                  <a:prstClr val="black"/>
                </a:solidFill>
                <a:latin typeface="Times New Roman" panose="02020603050405020304" pitchFamily="18" charset="0"/>
                <a:cs typeface="Times New Roman" panose="02020603050405020304" pitchFamily="18" charset="0"/>
              </a:rPr>
              <a:t>dụng</a:t>
            </a:r>
            <a:r>
              <a:rPr lang="en-US" sz="1100" b="1" dirty="0">
                <a:solidFill>
                  <a:prstClr val="black"/>
                </a:solidFill>
                <a:latin typeface="Times New Roman" panose="02020603050405020304" pitchFamily="18" charset="0"/>
                <a:cs typeface="Times New Roman" panose="02020603050405020304" pitchFamily="18" charset="0"/>
              </a:rPr>
              <a:t> </a:t>
            </a:r>
            <a:r>
              <a:rPr lang="en-US" sz="1100" b="1" dirty="0" err="1">
                <a:solidFill>
                  <a:prstClr val="black"/>
                </a:solidFill>
                <a:latin typeface="Times New Roman" panose="02020603050405020304" pitchFamily="18" charset="0"/>
                <a:cs typeface="Times New Roman" panose="02020603050405020304" pitchFamily="18" charset="0"/>
              </a:rPr>
              <a:t>cản</a:t>
            </a:r>
            <a:r>
              <a:rPr lang="en-US" sz="1100" b="1" dirty="0">
                <a:solidFill>
                  <a:prstClr val="black"/>
                </a:solidFill>
                <a:latin typeface="Times New Roman" panose="02020603050405020304" pitchFamily="18" charset="0"/>
                <a:cs typeface="Times New Roman" panose="02020603050405020304" pitchFamily="18" charset="0"/>
              </a:rPr>
              <a:t> </a:t>
            </a:r>
            <a:r>
              <a:rPr lang="en-US" sz="1100" b="1" dirty="0" err="1">
                <a:solidFill>
                  <a:prstClr val="black"/>
                </a:solidFill>
                <a:latin typeface="Times New Roman" panose="02020603050405020304" pitchFamily="18" charset="0"/>
                <a:cs typeface="Times New Roman" panose="02020603050405020304" pitchFamily="18" charset="0"/>
              </a:rPr>
              <a:t>trở</a:t>
            </a:r>
            <a:r>
              <a:rPr lang="en-US" sz="1100" b="1" dirty="0">
                <a:solidFill>
                  <a:prstClr val="black"/>
                </a:solidFill>
                <a:latin typeface="Times New Roman" panose="02020603050405020304" pitchFamily="18" charset="0"/>
                <a:cs typeface="Times New Roman" panose="02020603050405020304" pitchFamily="18" charset="0"/>
              </a:rPr>
              <a:t> </a:t>
            </a:r>
            <a:r>
              <a:rPr lang="en-US" sz="1100" b="1" dirty="0" err="1">
                <a:solidFill>
                  <a:prstClr val="black"/>
                </a:solidFill>
                <a:latin typeface="Times New Roman" panose="02020603050405020304" pitchFamily="18" charset="0"/>
                <a:cs typeface="Times New Roman" panose="02020603050405020304" pitchFamily="18" charset="0"/>
              </a:rPr>
              <a:t>chuyển</a:t>
            </a:r>
            <a:r>
              <a:rPr lang="en-US" sz="1100" b="1" dirty="0">
                <a:solidFill>
                  <a:prstClr val="black"/>
                </a:solidFill>
                <a:latin typeface="Times New Roman" panose="02020603050405020304" pitchFamily="18" charset="0"/>
                <a:cs typeface="Times New Roman" panose="02020603050405020304" pitchFamily="18" charset="0"/>
              </a:rPr>
              <a:t> </a:t>
            </a:r>
            <a:r>
              <a:rPr lang="en-US" sz="1100" b="1" dirty="0" err="1">
                <a:solidFill>
                  <a:prstClr val="black"/>
                </a:solidFill>
                <a:latin typeface="Times New Roman" panose="02020603050405020304" pitchFamily="18" charset="0"/>
                <a:cs typeface="Times New Roman" panose="02020603050405020304" pitchFamily="18" charset="0"/>
              </a:rPr>
              <a:t>động</a:t>
            </a:r>
            <a:endParaRPr lang="en-US" sz="11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54765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1637"/>
                                        </p:tgtEl>
                                        <p:attrNameLst>
                                          <p:attrName>style.visibility</p:attrName>
                                        </p:attrNameLst>
                                      </p:cBhvr>
                                      <p:to>
                                        <p:strVal val="visible"/>
                                      </p:to>
                                    </p:set>
                                    <p:animEffect transition="in" filter="blinds(horizontal)">
                                      <p:cBhvr>
                                        <p:cTn id="7" dur="500"/>
                                        <p:tgtEl>
                                          <p:spTgt spid="1116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1653"/>
                                        </p:tgtEl>
                                        <p:attrNameLst>
                                          <p:attrName>style.visibility</p:attrName>
                                        </p:attrNameLst>
                                      </p:cBhvr>
                                      <p:to>
                                        <p:strVal val="visible"/>
                                      </p:to>
                                    </p:set>
                                    <p:animEffect transition="in" filter="wipe(left)">
                                      <p:cBhvr>
                                        <p:cTn id="12" dur="500"/>
                                        <p:tgtEl>
                                          <p:spTgt spid="1116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11652"/>
                                        </p:tgtEl>
                                        <p:attrNameLst>
                                          <p:attrName>style.visibility</p:attrName>
                                        </p:attrNameLst>
                                      </p:cBhvr>
                                      <p:to>
                                        <p:strVal val="visible"/>
                                      </p:to>
                                    </p:set>
                                    <p:animEffect transition="in" filter="wipe(left)">
                                      <p:cBhvr>
                                        <p:cTn id="17" dur="500"/>
                                        <p:tgtEl>
                                          <p:spTgt spid="11165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11647"/>
                                        </p:tgtEl>
                                        <p:attrNameLst>
                                          <p:attrName>style.visibility</p:attrName>
                                        </p:attrNameLst>
                                      </p:cBhvr>
                                      <p:to>
                                        <p:strVal val="visible"/>
                                      </p:to>
                                    </p:set>
                                    <p:animEffect transition="in" filter="wipe(left)">
                                      <p:cBhvr>
                                        <p:cTn id="22" dur="500"/>
                                        <p:tgtEl>
                                          <p:spTgt spid="11164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11646"/>
                                        </p:tgtEl>
                                        <p:attrNameLst>
                                          <p:attrName>style.visibility</p:attrName>
                                        </p:attrNameLst>
                                      </p:cBhvr>
                                      <p:to>
                                        <p:strVal val="visible"/>
                                      </p:to>
                                    </p:set>
                                    <p:animEffect transition="in" filter="wipe(left)">
                                      <p:cBhvr>
                                        <p:cTn id="27" dur="500"/>
                                        <p:tgtEl>
                                          <p:spTgt spid="11164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11645"/>
                                        </p:tgtEl>
                                        <p:attrNameLst>
                                          <p:attrName>style.visibility</p:attrName>
                                        </p:attrNameLst>
                                      </p:cBhvr>
                                      <p:to>
                                        <p:strVal val="visible"/>
                                      </p:to>
                                    </p:set>
                                    <p:animEffect transition="in" filter="wipe(left)">
                                      <p:cBhvr>
                                        <p:cTn id="32" dur="500"/>
                                        <p:tgtEl>
                                          <p:spTgt spid="11164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ircle(in)">
                                      <p:cBhvr>
                                        <p:cTn id="37" dur="2000"/>
                                        <p:tgtEl>
                                          <p:spTgt spid="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1000" fill="hold"/>
                                        <p:tgtEl>
                                          <p:spTgt spid="5"/>
                                        </p:tgtEl>
                                        <p:attrNameLst>
                                          <p:attrName>ppt_w</p:attrName>
                                        </p:attrNameLst>
                                      </p:cBhvr>
                                      <p:tavLst>
                                        <p:tav tm="0">
                                          <p:val>
                                            <p:fltVal val="0"/>
                                          </p:val>
                                        </p:tav>
                                        <p:tav tm="100000">
                                          <p:val>
                                            <p:strVal val="#ppt_w"/>
                                          </p:val>
                                        </p:tav>
                                      </p:tavLst>
                                    </p:anim>
                                    <p:anim calcmode="lin" valueType="num">
                                      <p:cBhvr>
                                        <p:cTn id="43" dur="1000" fill="hold"/>
                                        <p:tgtEl>
                                          <p:spTgt spid="5"/>
                                        </p:tgtEl>
                                        <p:attrNameLst>
                                          <p:attrName>ppt_h</p:attrName>
                                        </p:attrNameLst>
                                      </p:cBhvr>
                                      <p:tavLst>
                                        <p:tav tm="0">
                                          <p:val>
                                            <p:fltVal val="0"/>
                                          </p:val>
                                        </p:tav>
                                        <p:tav tm="100000">
                                          <p:val>
                                            <p:strVal val="#ppt_h"/>
                                          </p:val>
                                        </p:tav>
                                      </p:tavLst>
                                    </p:anim>
                                    <p:anim calcmode="lin" valueType="num">
                                      <p:cBhvr>
                                        <p:cTn id="44" dur="1000" fill="hold"/>
                                        <p:tgtEl>
                                          <p:spTgt spid="5"/>
                                        </p:tgtEl>
                                        <p:attrNameLst>
                                          <p:attrName>style.rotation</p:attrName>
                                        </p:attrNameLst>
                                      </p:cBhvr>
                                      <p:tavLst>
                                        <p:tav tm="0">
                                          <p:val>
                                            <p:fltVal val="90"/>
                                          </p:val>
                                        </p:tav>
                                        <p:tav tm="100000">
                                          <p:val>
                                            <p:fltVal val="0"/>
                                          </p:val>
                                        </p:tav>
                                      </p:tavLst>
                                    </p:anim>
                                    <p:animEffect transition="in" filter="fade">
                                      <p:cBhvr>
                                        <p:cTn id="45" dur="1000"/>
                                        <p:tgtEl>
                                          <p:spTgt spid="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6" presetClass="entr" presetSubtype="16"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circle(in)">
                                      <p:cBhvr>
                                        <p:cTn id="50" dur="2000"/>
                                        <p:tgtEl>
                                          <p:spTgt spid="2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p:cTn id="55" dur="1000" fill="hold"/>
                                        <p:tgtEl>
                                          <p:spTgt spid="25"/>
                                        </p:tgtEl>
                                        <p:attrNameLst>
                                          <p:attrName>ppt_w</p:attrName>
                                        </p:attrNameLst>
                                      </p:cBhvr>
                                      <p:tavLst>
                                        <p:tav tm="0">
                                          <p:val>
                                            <p:fltVal val="0"/>
                                          </p:val>
                                        </p:tav>
                                        <p:tav tm="100000">
                                          <p:val>
                                            <p:strVal val="#ppt_w"/>
                                          </p:val>
                                        </p:tav>
                                      </p:tavLst>
                                    </p:anim>
                                    <p:anim calcmode="lin" valueType="num">
                                      <p:cBhvr>
                                        <p:cTn id="56" dur="1000" fill="hold"/>
                                        <p:tgtEl>
                                          <p:spTgt spid="25"/>
                                        </p:tgtEl>
                                        <p:attrNameLst>
                                          <p:attrName>ppt_h</p:attrName>
                                        </p:attrNameLst>
                                      </p:cBhvr>
                                      <p:tavLst>
                                        <p:tav tm="0">
                                          <p:val>
                                            <p:fltVal val="0"/>
                                          </p:val>
                                        </p:tav>
                                        <p:tav tm="100000">
                                          <p:val>
                                            <p:strVal val="#ppt_h"/>
                                          </p:val>
                                        </p:tav>
                                      </p:tavLst>
                                    </p:anim>
                                    <p:anim calcmode="lin" valueType="num">
                                      <p:cBhvr>
                                        <p:cTn id="57" dur="1000" fill="hold"/>
                                        <p:tgtEl>
                                          <p:spTgt spid="25"/>
                                        </p:tgtEl>
                                        <p:attrNameLst>
                                          <p:attrName>style.rotation</p:attrName>
                                        </p:attrNameLst>
                                      </p:cBhvr>
                                      <p:tavLst>
                                        <p:tav tm="0">
                                          <p:val>
                                            <p:fltVal val="90"/>
                                          </p:val>
                                        </p:tav>
                                        <p:tav tm="100000">
                                          <p:val>
                                            <p:fltVal val="0"/>
                                          </p:val>
                                        </p:tav>
                                      </p:tavLst>
                                    </p:anim>
                                    <p:animEffect transition="in" filter="fade">
                                      <p:cBhvr>
                                        <p:cTn id="58"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4246685" y="2242038"/>
            <a:ext cx="4765430" cy="31564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HẾT TIẾT 1</a:t>
            </a:r>
          </a:p>
        </p:txBody>
      </p:sp>
    </p:spTree>
    <p:extLst>
      <p:ext uri="{BB962C8B-B14F-4D97-AF65-F5344CB8AC3E}">
        <p14:creationId xmlns:p14="http://schemas.microsoft.com/office/powerpoint/2010/main" val="2718799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34520615"/>
              </p:ext>
            </p:extLst>
          </p:nvPr>
        </p:nvGraphicFramePr>
        <p:xfrm>
          <a:off x="2032000" y="719666"/>
          <a:ext cx="8128000" cy="37084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721047126"/>
                    </a:ext>
                  </a:extLst>
                </a:gridCol>
              </a:tblGrid>
              <a:tr h="370840">
                <a:tc>
                  <a:txBody>
                    <a:bodyPr/>
                    <a:lstStyle/>
                    <a:p>
                      <a:r>
                        <a:rPr lang="en-US" dirty="0">
                          <a:solidFill>
                            <a:schemeClr val="tx1"/>
                          </a:solidFill>
                          <a:latin typeface="Times New Roman" panose="02020603050405020304" pitchFamily="18" charset="0"/>
                          <a:cs typeface="Times New Roman" panose="02020603050405020304" pitchFamily="18" charset="0"/>
                        </a:rPr>
                        <a:t>III. LỰC</a:t>
                      </a:r>
                      <a:r>
                        <a:rPr lang="en-US" baseline="0" dirty="0">
                          <a:solidFill>
                            <a:schemeClr val="tx1"/>
                          </a:solidFill>
                          <a:latin typeface="Times New Roman" panose="02020603050405020304" pitchFamily="18" charset="0"/>
                          <a:cs typeface="Times New Roman" panose="02020603050405020304" pitchFamily="18" charset="0"/>
                        </a:rPr>
                        <a:t> MA SÁT VÀ BỀ MẶT TIẾP XÚC</a:t>
                      </a:r>
                      <a:endParaRPr lang="en-US"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94823130"/>
                  </a:ext>
                </a:extLst>
              </a:tr>
            </a:tbl>
          </a:graphicData>
        </a:graphic>
      </p:graphicFrame>
    </p:spTree>
    <p:extLst>
      <p:ext uri="{BB962C8B-B14F-4D97-AF65-F5344CB8AC3E}">
        <p14:creationId xmlns:p14="http://schemas.microsoft.com/office/powerpoint/2010/main" val="798416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0471" y="1567543"/>
            <a:ext cx="11266912" cy="4975070"/>
          </a:xfrm>
          <a:prstGeom prst="rect">
            <a:avLst/>
          </a:prstGeom>
        </p:spPr>
      </p:pic>
      <p:sp>
        <p:nvSpPr>
          <p:cNvPr id="7" name="Rectangle 6"/>
          <p:cNvSpPr/>
          <p:nvPr/>
        </p:nvSpPr>
        <p:spPr>
          <a:xfrm>
            <a:off x="2659330" y="645055"/>
            <a:ext cx="6849193" cy="646331"/>
          </a:xfrm>
          <a:prstGeom prst="rect">
            <a:avLst/>
          </a:prstGeom>
        </p:spPr>
        <p:txBody>
          <a:bodyPr wrap="square">
            <a:spAutoFit/>
          </a:bodyPr>
          <a:lstStyle/>
          <a:p>
            <a:pPr algn="ctr" fontAlgn="base">
              <a:spcBef>
                <a:spcPct val="0"/>
              </a:spcBef>
              <a:spcAft>
                <a:spcPct val="0"/>
              </a:spcAft>
              <a:defRPr/>
            </a:pPr>
            <a:r>
              <a:rPr lang="it-IT" sz="3600" b="1" kern="10" dirty="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rPr>
              <a:t>BÀI 28:LỰC MA SÁT</a:t>
            </a:r>
            <a:endParaRPr lang="en-US" sz="3600" b="1" kern="10" dirty="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endParaRPr>
          </a:p>
        </p:txBody>
      </p:sp>
    </p:spTree>
    <p:extLst>
      <p:ext uri="{BB962C8B-B14F-4D97-AF65-F5344CB8AC3E}">
        <p14:creationId xmlns:p14="http://schemas.microsoft.com/office/powerpoint/2010/main" val="48043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txBox="1">
            <a:spLocks/>
          </p:cNvSpPr>
          <p:nvPr/>
        </p:nvSpPr>
        <p:spPr>
          <a:xfrm>
            <a:off x="418011" y="1254034"/>
            <a:ext cx="11234058" cy="4384766"/>
          </a:xfrm>
          <a:prstGeom prst="rect">
            <a:avLst/>
          </a:prstGeom>
          <a:effectLst/>
        </p:spPr>
        <p:txBody>
          <a:bodyPr/>
          <a:lstStyle>
            <a:lvl1pPr marL="640080" indent="-457200" algn="l" rtl="0" eaLnBrk="0" fontAlgn="base" hangingPunct="0">
              <a:spcBef>
                <a:spcPct val="0"/>
              </a:spcBef>
              <a:spcAft>
                <a:spcPct val="0"/>
              </a:spcAft>
              <a:buClr>
                <a:srgbClr val="C3260C"/>
              </a:buClr>
              <a:buSzPct val="128000"/>
              <a:buFont typeface="Georgia" panose="02040502050405020303" pitchFamily="18" charset="0"/>
              <a:buChar char="*"/>
              <a:defRPr sz="54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just">
              <a:buNone/>
              <a:defRPr/>
            </a:pPr>
            <a:r>
              <a:rPr lang="en-US" sz="4400" b="0" dirty="0">
                <a:solidFill>
                  <a:srgbClr val="7030A0"/>
                </a:solidFill>
                <a:effectLst/>
                <a:latin typeface="Times New Roman" panose="02020603050405020304" pitchFamily="18" charset="0"/>
                <a:cs typeface="Times New Roman" panose="02020603050405020304" pitchFamily="18" charset="0"/>
              </a:rPr>
              <a:t>1. </a:t>
            </a:r>
            <a:r>
              <a:rPr lang="en-US" sz="4400" b="0" dirty="0" err="1">
                <a:solidFill>
                  <a:srgbClr val="7030A0"/>
                </a:solidFill>
                <a:effectLst/>
                <a:latin typeface="Times New Roman" panose="02020603050405020304" pitchFamily="18" charset="0"/>
                <a:cs typeface="Times New Roman" panose="02020603050405020304" pitchFamily="18" charset="0"/>
              </a:rPr>
              <a:t>Hãy</a:t>
            </a:r>
            <a:r>
              <a:rPr lang="en-US" sz="4400" b="0" dirty="0">
                <a:solidFill>
                  <a:srgbClr val="7030A0"/>
                </a:solidFill>
                <a:effectLst/>
                <a:latin typeface="Times New Roman" panose="02020603050405020304" pitchFamily="18" charset="0"/>
                <a:cs typeface="Times New Roman" panose="02020603050405020304" pitchFamily="18" charset="0"/>
              </a:rPr>
              <a:t> </a:t>
            </a:r>
            <a:r>
              <a:rPr lang="en-US" sz="4400" b="0" dirty="0" err="1">
                <a:solidFill>
                  <a:srgbClr val="7030A0"/>
                </a:solidFill>
                <a:effectLst/>
                <a:latin typeface="Times New Roman" panose="02020603050405020304" pitchFamily="18" charset="0"/>
                <a:cs typeface="Times New Roman" panose="02020603050405020304" pitchFamily="18" charset="0"/>
              </a:rPr>
              <a:t>cho</a:t>
            </a:r>
            <a:r>
              <a:rPr lang="en-US" sz="4400" b="0" dirty="0">
                <a:solidFill>
                  <a:srgbClr val="7030A0"/>
                </a:solidFill>
                <a:effectLst/>
                <a:latin typeface="Times New Roman" panose="02020603050405020304" pitchFamily="18" charset="0"/>
                <a:cs typeface="Times New Roman" panose="02020603050405020304" pitchFamily="18" charset="0"/>
              </a:rPr>
              <a:t> </a:t>
            </a:r>
            <a:r>
              <a:rPr lang="en-US" sz="4400" b="0" dirty="0" err="1">
                <a:solidFill>
                  <a:srgbClr val="7030A0"/>
                </a:solidFill>
                <a:effectLst/>
                <a:latin typeface="Times New Roman" panose="02020603050405020304" pitchFamily="18" charset="0"/>
                <a:cs typeface="Times New Roman" panose="02020603050405020304" pitchFamily="18" charset="0"/>
              </a:rPr>
              <a:t>biết</a:t>
            </a:r>
            <a:r>
              <a:rPr lang="en-US" sz="4400" b="0" dirty="0">
                <a:solidFill>
                  <a:srgbClr val="7030A0"/>
                </a:solidFill>
                <a:effectLst/>
                <a:latin typeface="Times New Roman" panose="02020603050405020304" pitchFamily="18" charset="0"/>
                <a:cs typeface="Times New Roman" panose="02020603050405020304" pitchFamily="18" charset="0"/>
              </a:rPr>
              <a:t> </a:t>
            </a:r>
            <a:r>
              <a:rPr lang="en-US" sz="4400" b="0" dirty="0" err="1">
                <a:solidFill>
                  <a:srgbClr val="7030A0"/>
                </a:solidFill>
                <a:effectLst/>
                <a:latin typeface="Times New Roman" panose="02020603050405020304" pitchFamily="18" charset="0"/>
                <a:cs typeface="Times New Roman" panose="02020603050405020304" pitchFamily="18" charset="0"/>
              </a:rPr>
              <a:t>các</a:t>
            </a:r>
            <a:r>
              <a:rPr lang="en-US" sz="4400" b="0" dirty="0">
                <a:solidFill>
                  <a:srgbClr val="7030A0"/>
                </a:solidFill>
                <a:effectLst/>
                <a:latin typeface="Times New Roman" panose="02020603050405020304" pitchFamily="18" charset="0"/>
                <a:cs typeface="Times New Roman" panose="02020603050405020304" pitchFamily="18" charset="0"/>
              </a:rPr>
              <a:t> </a:t>
            </a:r>
            <a:r>
              <a:rPr lang="en-US" sz="4400" b="0" dirty="0" err="1">
                <a:solidFill>
                  <a:srgbClr val="7030A0"/>
                </a:solidFill>
                <a:effectLst/>
                <a:latin typeface="Times New Roman" panose="02020603050405020304" pitchFamily="18" charset="0"/>
                <a:cs typeface="Times New Roman" panose="02020603050405020304" pitchFamily="18" charset="0"/>
              </a:rPr>
              <a:t>nguyên</a:t>
            </a:r>
            <a:r>
              <a:rPr lang="en-US" sz="4400" b="0" dirty="0">
                <a:solidFill>
                  <a:srgbClr val="7030A0"/>
                </a:solidFill>
                <a:effectLst/>
                <a:latin typeface="Times New Roman" panose="02020603050405020304" pitchFamily="18" charset="0"/>
                <a:cs typeface="Times New Roman" panose="02020603050405020304" pitchFamily="18" charset="0"/>
              </a:rPr>
              <a:t> </a:t>
            </a:r>
            <a:r>
              <a:rPr lang="en-US" sz="4400" b="0" dirty="0" err="1">
                <a:solidFill>
                  <a:srgbClr val="7030A0"/>
                </a:solidFill>
                <a:effectLst/>
                <a:latin typeface="Times New Roman" panose="02020603050405020304" pitchFamily="18" charset="0"/>
                <a:cs typeface="Times New Roman" panose="02020603050405020304" pitchFamily="18" charset="0"/>
              </a:rPr>
              <a:t>nhân</a:t>
            </a:r>
            <a:r>
              <a:rPr lang="en-US" sz="4400" b="0" dirty="0">
                <a:solidFill>
                  <a:srgbClr val="7030A0"/>
                </a:solidFill>
                <a:effectLst/>
                <a:latin typeface="Times New Roman" panose="02020603050405020304" pitchFamily="18" charset="0"/>
                <a:cs typeface="Times New Roman" panose="02020603050405020304" pitchFamily="18" charset="0"/>
              </a:rPr>
              <a:t> </a:t>
            </a:r>
            <a:r>
              <a:rPr lang="en-US" sz="4400" b="0" dirty="0" err="1">
                <a:solidFill>
                  <a:srgbClr val="7030A0"/>
                </a:solidFill>
                <a:effectLst/>
                <a:latin typeface="Times New Roman" panose="02020603050405020304" pitchFamily="18" charset="0"/>
                <a:cs typeface="Times New Roman" panose="02020603050405020304" pitchFamily="18" charset="0"/>
              </a:rPr>
              <a:t>gây</a:t>
            </a:r>
            <a:r>
              <a:rPr lang="en-US" sz="4400" b="0" dirty="0">
                <a:solidFill>
                  <a:srgbClr val="7030A0"/>
                </a:solidFill>
                <a:effectLst/>
                <a:latin typeface="Times New Roman" panose="02020603050405020304" pitchFamily="18" charset="0"/>
                <a:cs typeface="Times New Roman" panose="02020603050405020304" pitchFamily="18" charset="0"/>
              </a:rPr>
              <a:t> </a:t>
            </a:r>
            <a:r>
              <a:rPr lang="en-US" sz="4400" b="0" dirty="0" err="1">
                <a:solidFill>
                  <a:srgbClr val="7030A0"/>
                </a:solidFill>
                <a:effectLst/>
                <a:latin typeface="Times New Roman" panose="02020603050405020304" pitchFamily="18" charset="0"/>
                <a:cs typeface="Times New Roman" panose="02020603050405020304" pitchFamily="18" charset="0"/>
              </a:rPr>
              <a:t>ra</a:t>
            </a:r>
            <a:r>
              <a:rPr lang="en-US" sz="4400" b="0" dirty="0">
                <a:solidFill>
                  <a:srgbClr val="7030A0"/>
                </a:solidFill>
                <a:effectLst/>
                <a:latin typeface="Times New Roman" panose="02020603050405020304" pitchFamily="18" charset="0"/>
                <a:cs typeface="Times New Roman" panose="02020603050405020304" pitchFamily="18" charset="0"/>
              </a:rPr>
              <a:t> tai </a:t>
            </a:r>
            <a:r>
              <a:rPr lang="en-US" sz="4400" b="0" dirty="0" err="1">
                <a:solidFill>
                  <a:srgbClr val="7030A0"/>
                </a:solidFill>
                <a:effectLst/>
                <a:latin typeface="Times New Roman" panose="02020603050405020304" pitchFamily="18" charset="0"/>
                <a:cs typeface="Times New Roman" panose="02020603050405020304" pitchFamily="18" charset="0"/>
              </a:rPr>
              <a:t>nạn</a:t>
            </a:r>
            <a:r>
              <a:rPr lang="en-US" sz="4400" b="0" dirty="0">
                <a:solidFill>
                  <a:srgbClr val="7030A0"/>
                </a:solidFill>
                <a:effectLst/>
                <a:latin typeface="Times New Roman" panose="02020603050405020304" pitchFamily="18" charset="0"/>
                <a:cs typeface="Times New Roman" panose="02020603050405020304" pitchFamily="18" charset="0"/>
              </a:rPr>
              <a:t> </a:t>
            </a:r>
            <a:r>
              <a:rPr lang="en-US" sz="4400" b="0" dirty="0" err="1">
                <a:solidFill>
                  <a:srgbClr val="7030A0"/>
                </a:solidFill>
                <a:effectLst/>
                <a:latin typeface="Times New Roman" panose="02020603050405020304" pitchFamily="18" charset="0"/>
                <a:cs typeface="Times New Roman" panose="02020603050405020304" pitchFamily="18" charset="0"/>
              </a:rPr>
              <a:t>giao</a:t>
            </a:r>
            <a:r>
              <a:rPr lang="en-US" sz="4400" b="0" dirty="0">
                <a:solidFill>
                  <a:srgbClr val="7030A0"/>
                </a:solidFill>
                <a:effectLst/>
                <a:latin typeface="Times New Roman" panose="02020603050405020304" pitchFamily="18" charset="0"/>
                <a:cs typeface="Times New Roman" panose="02020603050405020304" pitchFamily="18" charset="0"/>
              </a:rPr>
              <a:t> </a:t>
            </a:r>
            <a:r>
              <a:rPr lang="en-US" sz="4400" b="0" dirty="0" err="1">
                <a:solidFill>
                  <a:srgbClr val="7030A0"/>
                </a:solidFill>
                <a:effectLst/>
                <a:latin typeface="Times New Roman" panose="02020603050405020304" pitchFamily="18" charset="0"/>
                <a:cs typeface="Times New Roman" panose="02020603050405020304" pitchFamily="18" charset="0"/>
              </a:rPr>
              <a:t>thông</a:t>
            </a:r>
            <a:r>
              <a:rPr lang="en-US" sz="4400" b="0" dirty="0">
                <a:solidFill>
                  <a:srgbClr val="7030A0"/>
                </a:solidFill>
                <a:effectLst/>
                <a:latin typeface="Times New Roman" panose="02020603050405020304" pitchFamily="18" charset="0"/>
                <a:cs typeface="Times New Roman" panose="02020603050405020304" pitchFamily="18" charset="0"/>
              </a:rPr>
              <a:t>?</a:t>
            </a:r>
          </a:p>
          <a:p>
            <a:pPr marL="182880" indent="0" algn="just">
              <a:buNone/>
              <a:defRPr/>
            </a:pPr>
            <a:endParaRPr lang="en-US" sz="4400" b="0" dirty="0">
              <a:solidFill>
                <a:srgbClr val="7030A0"/>
              </a:solidFill>
              <a:effectLst/>
              <a:latin typeface="Times New Roman" panose="02020603050405020304" pitchFamily="18" charset="0"/>
              <a:cs typeface="Times New Roman" panose="02020603050405020304" pitchFamily="18" charset="0"/>
            </a:endParaRPr>
          </a:p>
          <a:p>
            <a:pPr marL="182880" indent="0" algn="just">
              <a:buNone/>
              <a:defRPr/>
            </a:pPr>
            <a:r>
              <a:rPr lang="en-US" sz="4400" b="0" dirty="0">
                <a:solidFill>
                  <a:srgbClr val="7030A0"/>
                </a:solidFill>
                <a:effectLst/>
                <a:latin typeface="Times New Roman" panose="02020603050405020304" pitchFamily="18" charset="0"/>
                <a:cs typeface="Times New Roman" panose="02020603050405020304" pitchFamily="18" charset="0"/>
              </a:rPr>
              <a:t>2. </a:t>
            </a:r>
            <a:r>
              <a:rPr lang="en-US" sz="4400" b="0" dirty="0" err="1">
                <a:solidFill>
                  <a:srgbClr val="7030A0"/>
                </a:solidFill>
                <a:effectLst/>
                <a:latin typeface="Times New Roman" panose="02020603050405020304" pitchFamily="18" charset="0"/>
                <a:cs typeface="Times New Roman" panose="02020603050405020304" pitchFamily="18" charset="0"/>
              </a:rPr>
              <a:t>Các</a:t>
            </a:r>
            <a:r>
              <a:rPr lang="en-US" sz="4400" b="0" dirty="0">
                <a:solidFill>
                  <a:srgbClr val="7030A0"/>
                </a:solidFill>
                <a:effectLst/>
                <a:latin typeface="Times New Roman" panose="02020603050405020304" pitchFamily="18" charset="0"/>
                <a:cs typeface="Times New Roman" panose="02020603050405020304" pitchFamily="18" charset="0"/>
              </a:rPr>
              <a:t> </a:t>
            </a:r>
            <a:r>
              <a:rPr lang="en-US" sz="4400" b="0" dirty="0" err="1">
                <a:solidFill>
                  <a:srgbClr val="7030A0"/>
                </a:solidFill>
                <a:effectLst/>
                <a:latin typeface="Times New Roman" panose="02020603050405020304" pitchFamily="18" charset="0"/>
                <a:cs typeface="Times New Roman" panose="02020603050405020304" pitchFamily="18" charset="0"/>
              </a:rPr>
              <a:t>biện</a:t>
            </a:r>
            <a:r>
              <a:rPr lang="en-US" sz="4400" b="0" dirty="0">
                <a:solidFill>
                  <a:srgbClr val="7030A0"/>
                </a:solidFill>
                <a:effectLst/>
                <a:latin typeface="Times New Roman" panose="02020603050405020304" pitchFamily="18" charset="0"/>
                <a:cs typeface="Times New Roman" panose="02020603050405020304" pitchFamily="18" charset="0"/>
              </a:rPr>
              <a:t> </a:t>
            </a:r>
            <a:r>
              <a:rPr lang="en-US" sz="4400" b="0" dirty="0" err="1">
                <a:solidFill>
                  <a:srgbClr val="7030A0"/>
                </a:solidFill>
                <a:effectLst/>
                <a:latin typeface="Times New Roman" panose="02020603050405020304" pitchFamily="18" charset="0"/>
                <a:cs typeface="Times New Roman" panose="02020603050405020304" pitchFamily="18" charset="0"/>
              </a:rPr>
              <a:t>pháp</a:t>
            </a:r>
            <a:r>
              <a:rPr lang="en-US" sz="4400" b="0" dirty="0">
                <a:solidFill>
                  <a:srgbClr val="7030A0"/>
                </a:solidFill>
                <a:effectLst/>
                <a:latin typeface="Times New Roman" panose="02020603050405020304" pitchFamily="18" charset="0"/>
                <a:cs typeface="Times New Roman" panose="02020603050405020304" pitchFamily="18" charset="0"/>
              </a:rPr>
              <a:t> </a:t>
            </a:r>
            <a:r>
              <a:rPr lang="en-US" sz="4400" b="0" dirty="0" err="1">
                <a:solidFill>
                  <a:srgbClr val="7030A0"/>
                </a:solidFill>
                <a:effectLst/>
                <a:latin typeface="Times New Roman" panose="02020603050405020304" pitchFamily="18" charset="0"/>
                <a:cs typeface="Times New Roman" panose="02020603050405020304" pitchFamily="18" charset="0"/>
              </a:rPr>
              <a:t>làm</a:t>
            </a:r>
            <a:r>
              <a:rPr lang="en-US" sz="4400" b="0" dirty="0">
                <a:solidFill>
                  <a:srgbClr val="7030A0"/>
                </a:solidFill>
                <a:effectLst/>
                <a:latin typeface="Times New Roman" panose="02020603050405020304" pitchFamily="18" charset="0"/>
                <a:cs typeface="Times New Roman" panose="02020603050405020304" pitchFamily="18" charset="0"/>
              </a:rPr>
              <a:t> </a:t>
            </a:r>
            <a:r>
              <a:rPr lang="en-US" sz="4400" b="0" dirty="0" err="1">
                <a:solidFill>
                  <a:srgbClr val="7030A0"/>
                </a:solidFill>
                <a:effectLst/>
                <a:latin typeface="Times New Roman" panose="02020603050405020304" pitchFamily="18" charset="0"/>
                <a:cs typeface="Times New Roman" panose="02020603050405020304" pitchFamily="18" charset="0"/>
              </a:rPr>
              <a:t>giảm</a:t>
            </a:r>
            <a:r>
              <a:rPr lang="en-US" sz="4400" b="0" dirty="0">
                <a:solidFill>
                  <a:srgbClr val="7030A0"/>
                </a:solidFill>
                <a:effectLst/>
                <a:latin typeface="Times New Roman" panose="02020603050405020304" pitchFamily="18" charset="0"/>
                <a:cs typeface="Times New Roman" panose="02020603050405020304" pitchFamily="18" charset="0"/>
              </a:rPr>
              <a:t> tai </a:t>
            </a:r>
            <a:r>
              <a:rPr lang="en-US" sz="4400" b="0" dirty="0" err="1">
                <a:solidFill>
                  <a:srgbClr val="7030A0"/>
                </a:solidFill>
                <a:effectLst/>
                <a:latin typeface="Times New Roman" panose="02020603050405020304" pitchFamily="18" charset="0"/>
                <a:cs typeface="Times New Roman" panose="02020603050405020304" pitchFamily="18" charset="0"/>
              </a:rPr>
              <a:t>nạn</a:t>
            </a:r>
            <a:r>
              <a:rPr lang="en-US" sz="4400" b="0" dirty="0">
                <a:solidFill>
                  <a:srgbClr val="7030A0"/>
                </a:solidFill>
                <a:effectLst/>
                <a:latin typeface="Times New Roman" panose="02020603050405020304" pitchFamily="18" charset="0"/>
                <a:cs typeface="Times New Roman" panose="02020603050405020304" pitchFamily="18" charset="0"/>
              </a:rPr>
              <a:t> </a:t>
            </a:r>
            <a:r>
              <a:rPr lang="en-US" sz="4400" b="0" dirty="0" err="1">
                <a:solidFill>
                  <a:srgbClr val="7030A0"/>
                </a:solidFill>
                <a:effectLst/>
                <a:latin typeface="Times New Roman" panose="02020603050405020304" pitchFamily="18" charset="0"/>
                <a:cs typeface="Times New Roman" panose="02020603050405020304" pitchFamily="18" charset="0"/>
              </a:rPr>
              <a:t>giao</a:t>
            </a:r>
            <a:r>
              <a:rPr lang="en-US" sz="4400" b="0" dirty="0">
                <a:solidFill>
                  <a:srgbClr val="7030A0"/>
                </a:solidFill>
                <a:effectLst/>
                <a:latin typeface="Times New Roman" panose="02020603050405020304" pitchFamily="18" charset="0"/>
                <a:cs typeface="Times New Roman" panose="02020603050405020304" pitchFamily="18" charset="0"/>
              </a:rPr>
              <a:t> </a:t>
            </a:r>
            <a:r>
              <a:rPr lang="en-US" sz="4400" b="0" dirty="0" err="1">
                <a:solidFill>
                  <a:srgbClr val="7030A0"/>
                </a:solidFill>
                <a:effectLst/>
                <a:latin typeface="Times New Roman" panose="02020603050405020304" pitchFamily="18" charset="0"/>
                <a:cs typeface="Times New Roman" panose="02020603050405020304" pitchFamily="18" charset="0"/>
              </a:rPr>
              <a:t>thông</a:t>
            </a:r>
            <a:r>
              <a:rPr lang="en-US" sz="4400" b="0" dirty="0">
                <a:solidFill>
                  <a:srgbClr val="7030A0"/>
                </a:solidFill>
                <a:effectLst/>
                <a:latin typeface="Times New Roman" panose="02020603050405020304" pitchFamily="18" charset="0"/>
                <a:cs typeface="Times New Roman" panose="02020603050405020304" pitchFamily="18" charset="0"/>
              </a:rPr>
              <a:t> </a:t>
            </a:r>
            <a:r>
              <a:rPr lang="en-US" sz="4400" b="0" dirty="0" err="1">
                <a:solidFill>
                  <a:srgbClr val="7030A0"/>
                </a:solidFill>
                <a:effectLst/>
                <a:latin typeface="Times New Roman" panose="02020603050405020304" pitchFamily="18" charset="0"/>
                <a:cs typeface="Times New Roman" panose="02020603050405020304" pitchFamily="18" charset="0"/>
              </a:rPr>
              <a:t>có</a:t>
            </a:r>
            <a:r>
              <a:rPr lang="en-US" sz="4400" b="0" dirty="0">
                <a:solidFill>
                  <a:srgbClr val="7030A0"/>
                </a:solidFill>
                <a:effectLst/>
                <a:latin typeface="Times New Roman" panose="02020603050405020304" pitchFamily="18" charset="0"/>
                <a:cs typeface="Times New Roman" panose="02020603050405020304" pitchFamily="18" charset="0"/>
              </a:rPr>
              <a:t> </a:t>
            </a:r>
            <a:r>
              <a:rPr lang="en-US" sz="4400" b="0" dirty="0" err="1">
                <a:solidFill>
                  <a:srgbClr val="7030A0"/>
                </a:solidFill>
                <a:effectLst/>
                <a:latin typeface="Times New Roman" panose="02020603050405020304" pitchFamily="18" charset="0"/>
                <a:cs typeface="Times New Roman" panose="02020603050405020304" pitchFamily="18" charset="0"/>
              </a:rPr>
              <a:t>liên</a:t>
            </a:r>
            <a:r>
              <a:rPr lang="en-US" sz="4400" b="0" dirty="0">
                <a:solidFill>
                  <a:srgbClr val="7030A0"/>
                </a:solidFill>
                <a:effectLst/>
                <a:latin typeface="Times New Roman" panose="02020603050405020304" pitchFamily="18" charset="0"/>
                <a:cs typeface="Times New Roman" panose="02020603050405020304" pitchFamily="18" charset="0"/>
              </a:rPr>
              <a:t> </a:t>
            </a:r>
            <a:r>
              <a:rPr lang="en-US" sz="4400" b="0" dirty="0" err="1">
                <a:solidFill>
                  <a:srgbClr val="7030A0"/>
                </a:solidFill>
                <a:effectLst/>
                <a:latin typeface="Times New Roman" panose="02020603050405020304" pitchFamily="18" charset="0"/>
                <a:cs typeface="Times New Roman" panose="02020603050405020304" pitchFamily="18" charset="0"/>
              </a:rPr>
              <a:t>quan</a:t>
            </a:r>
            <a:r>
              <a:rPr lang="en-US" sz="4400" b="0" dirty="0">
                <a:solidFill>
                  <a:srgbClr val="7030A0"/>
                </a:solidFill>
                <a:effectLst/>
                <a:latin typeface="Times New Roman" panose="02020603050405020304" pitchFamily="18" charset="0"/>
                <a:cs typeface="Times New Roman" panose="02020603050405020304" pitchFamily="18" charset="0"/>
              </a:rPr>
              <a:t> </a:t>
            </a:r>
            <a:r>
              <a:rPr lang="en-US" sz="4400" b="0" dirty="0" err="1">
                <a:solidFill>
                  <a:srgbClr val="7030A0"/>
                </a:solidFill>
                <a:effectLst/>
                <a:latin typeface="Times New Roman" panose="02020603050405020304" pitchFamily="18" charset="0"/>
                <a:cs typeface="Times New Roman" panose="02020603050405020304" pitchFamily="18" charset="0"/>
              </a:rPr>
              <a:t>đến</a:t>
            </a:r>
            <a:r>
              <a:rPr lang="en-US" sz="4400" b="0" dirty="0">
                <a:solidFill>
                  <a:srgbClr val="7030A0"/>
                </a:solidFill>
                <a:effectLst/>
                <a:latin typeface="Times New Roman" panose="02020603050405020304" pitchFamily="18" charset="0"/>
                <a:cs typeface="Times New Roman" panose="02020603050405020304" pitchFamily="18" charset="0"/>
              </a:rPr>
              <a:t> </a:t>
            </a:r>
            <a:r>
              <a:rPr lang="en-US" sz="4400" b="0" dirty="0" err="1">
                <a:solidFill>
                  <a:srgbClr val="7030A0"/>
                </a:solidFill>
                <a:effectLst/>
                <a:latin typeface="Times New Roman" panose="02020603050405020304" pitchFamily="18" charset="0"/>
                <a:cs typeface="Times New Roman" panose="02020603050405020304" pitchFamily="18" charset="0"/>
              </a:rPr>
              <a:t>lực</a:t>
            </a:r>
            <a:r>
              <a:rPr lang="en-US" sz="4400" b="0" dirty="0">
                <a:solidFill>
                  <a:srgbClr val="7030A0"/>
                </a:solidFill>
                <a:effectLst/>
                <a:latin typeface="Times New Roman" panose="02020603050405020304" pitchFamily="18" charset="0"/>
                <a:cs typeface="Times New Roman" panose="02020603050405020304" pitchFamily="18" charset="0"/>
              </a:rPr>
              <a:t> ma </a:t>
            </a:r>
            <a:r>
              <a:rPr lang="en-US" sz="4400" b="0" dirty="0" err="1">
                <a:solidFill>
                  <a:srgbClr val="7030A0"/>
                </a:solidFill>
                <a:effectLst/>
                <a:latin typeface="Times New Roman" panose="02020603050405020304" pitchFamily="18" charset="0"/>
                <a:cs typeface="Times New Roman" panose="02020603050405020304" pitchFamily="18" charset="0"/>
              </a:rPr>
              <a:t>sát</a:t>
            </a:r>
            <a:r>
              <a:rPr lang="en-US" sz="4400" b="0" dirty="0">
                <a:solidFill>
                  <a:srgbClr val="7030A0"/>
                </a:solidFill>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5971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124200" y="25400"/>
            <a:ext cx="5867400" cy="522288"/>
          </a:xfrm>
          <a:prstGeom prst="rect">
            <a:avLst/>
          </a:prstGeom>
        </p:spPr>
        <p:txBody>
          <a:bodyPr>
            <a:spAutoFit/>
          </a:bodyPr>
          <a:lstStyle/>
          <a:p>
            <a:pPr algn="ctr" fontAlgn="base">
              <a:spcBef>
                <a:spcPct val="0"/>
              </a:spcBef>
              <a:spcAft>
                <a:spcPct val="0"/>
              </a:spcAft>
              <a:defRPr/>
            </a:pPr>
            <a:endParaRPr lang="en-US" sz="2800" b="1" kern="10" dirty="0">
              <a:ln w="9525">
                <a:solidFill>
                  <a:srgbClr val="FF0000"/>
                </a:solidFill>
                <a:round/>
                <a:headEnd/>
                <a:tailEnd/>
              </a:ln>
              <a:solidFill>
                <a:srgbClr val="FFCC00"/>
              </a:solidFill>
              <a:effectLst>
                <a:outerShdw dist="35921" dir="2700000" algn="ctr" rotWithShape="0">
                  <a:srgbClr val="C0C0C0">
                    <a:alpha val="79999"/>
                  </a:srgbClr>
                </a:outerShdw>
              </a:effectLst>
              <a:latin typeface="Times New Roman"/>
              <a:cs typeface="Times New Roman"/>
            </a:endParaRPr>
          </a:p>
        </p:txBody>
      </p:sp>
      <p:sp>
        <p:nvSpPr>
          <p:cNvPr id="25603" name="Rectangle 19"/>
          <p:cNvSpPr>
            <a:spLocks noChangeArrowheads="1"/>
          </p:cNvSpPr>
          <p:nvPr/>
        </p:nvSpPr>
        <p:spPr bwMode="auto">
          <a:xfrm>
            <a:off x="470264" y="698500"/>
            <a:ext cx="7515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en-US" altLang="en-US" sz="2800" b="1" dirty="0">
                <a:solidFill>
                  <a:schemeClr val="tx1"/>
                </a:solidFill>
                <a:latin typeface="Times New Roman" panose="02020603050405020304" pitchFamily="18" charset="0"/>
                <a:cs typeface="Arial" panose="020B0604020202020204" pitchFamily="34" charset="0"/>
              </a:rPr>
              <a:t>IV. Ma </a:t>
            </a:r>
            <a:r>
              <a:rPr lang="en-US" altLang="en-US" sz="2800" b="1" dirty="0" err="1">
                <a:solidFill>
                  <a:schemeClr val="tx1"/>
                </a:solidFill>
                <a:latin typeface="Times New Roman" panose="02020603050405020304" pitchFamily="18" charset="0"/>
                <a:cs typeface="Arial" panose="020B0604020202020204" pitchFamily="34" charset="0"/>
              </a:rPr>
              <a:t>sát</a:t>
            </a:r>
            <a:r>
              <a:rPr lang="en-US" altLang="en-US" sz="2800" b="1" dirty="0">
                <a:solidFill>
                  <a:schemeClr val="tx1"/>
                </a:solidFill>
                <a:latin typeface="Times New Roman" panose="02020603050405020304" pitchFamily="18" charset="0"/>
                <a:cs typeface="Arial" panose="020B0604020202020204" pitchFamily="34" charset="0"/>
              </a:rPr>
              <a:t> </a:t>
            </a:r>
            <a:r>
              <a:rPr lang="en-US" altLang="en-US" sz="2800" b="1" dirty="0" err="1">
                <a:solidFill>
                  <a:schemeClr val="tx1"/>
                </a:solidFill>
                <a:latin typeface="Times New Roman" panose="02020603050405020304" pitchFamily="18" charset="0"/>
                <a:cs typeface="Arial" panose="020B0604020202020204" pitchFamily="34" charset="0"/>
              </a:rPr>
              <a:t>trong</a:t>
            </a:r>
            <a:r>
              <a:rPr lang="en-US" altLang="en-US" sz="2800" b="1" dirty="0">
                <a:solidFill>
                  <a:schemeClr val="tx1"/>
                </a:solidFill>
                <a:latin typeface="Times New Roman" panose="02020603050405020304" pitchFamily="18" charset="0"/>
                <a:cs typeface="Arial" panose="020B0604020202020204" pitchFamily="34" charset="0"/>
              </a:rPr>
              <a:t> an </a:t>
            </a:r>
            <a:r>
              <a:rPr lang="en-US" altLang="en-US" sz="2800" b="1" dirty="0" err="1">
                <a:solidFill>
                  <a:schemeClr val="tx1"/>
                </a:solidFill>
                <a:latin typeface="Times New Roman" panose="02020603050405020304" pitchFamily="18" charset="0"/>
                <a:cs typeface="Arial" panose="020B0604020202020204" pitchFamily="34" charset="0"/>
              </a:rPr>
              <a:t>toàn</a:t>
            </a:r>
            <a:r>
              <a:rPr lang="en-US" altLang="en-US" sz="2800" b="1" dirty="0">
                <a:solidFill>
                  <a:schemeClr val="tx1"/>
                </a:solidFill>
                <a:latin typeface="Times New Roman" panose="02020603050405020304" pitchFamily="18" charset="0"/>
                <a:cs typeface="Arial" panose="020B0604020202020204" pitchFamily="34" charset="0"/>
              </a:rPr>
              <a:t> </a:t>
            </a:r>
            <a:r>
              <a:rPr lang="en-US" altLang="en-US" sz="2800" b="1" dirty="0" err="1">
                <a:solidFill>
                  <a:schemeClr val="tx1"/>
                </a:solidFill>
                <a:latin typeface="Times New Roman" panose="02020603050405020304" pitchFamily="18" charset="0"/>
                <a:cs typeface="Arial" panose="020B0604020202020204" pitchFamily="34" charset="0"/>
              </a:rPr>
              <a:t>giao</a:t>
            </a:r>
            <a:r>
              <a:rPr lang="en-US" altLang="en-US" sz="2800" b="1" dirty="0">
                <a:solidFill>
                  <a:schemeClr val="tx1"/>
                </a:solidFill>
                <a:latin typeface="Times New Roman" panose="02020603050405020304" pitchFamily="18" charset="0"/>
                <a:cs typeface="Arial" panose="020B0604020202020204" pitchFamily="34" charset="0"/>
              </a:rPr>
              <a:t> </a:t>
            </a:r>
            <a:r>
              <a:rPr lang="en-US" altLang="en-US" sz="2800" b="1" dirty="0" err="1">
                <a:solidFill>
                  <a:schemeClr val="tx1"/>
                </a:solidFill>
                <a:latin typeface="Times New Roman" panose="02020603050405020304" pitchFamily="18" charset="0"/>
                <a:cs typeface="Arial" panose="020B0604020202020204" pitchFamily="34" charset="0"/>
              </a:rPr>
              <a:t>thông</a:t>
            </a:r>
            <a:endParaRPr lang="en-US" altLang="en-US" sz="2800" b="1" dirty="0">
              <a:solidFill>
                <a:schemeClr val="tx1"/>
              </a:solidFill>
              <a:latin typeface="Times New Roman" panose="02020603050405020304" pitchFamily="18" charset="0"/>
              <a:cs typeface="Arial" panose="020B0604020202020204" pitchFamily="34" charset="0"/>
            </a:endParaRPr>
          </a:p>
        </p:txBody>
      </p:sp>
      <p:sp>
        <p:nvSpPr>
          <p:cNvPr id="25608" name="Rectangle 1"/>
          <p:cNvSpPr>
            <a:spLocks noChangeArrowheads="1"/>
          </p:cNvSpPr>
          <p:nvPr/>
        </p:nvSpPr>
        <p:spPr bwMode="auto">
          <a:xfrm>
            <a:off x="564426" y="1293783"/>
            <a:ext cx="861876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0" fontAlgn="base" hangingPunct="0">
              <a:spcBef>
                <a:spcPct val="0"/>
              </a:spcBef>
              <a:spcAft>
                <a:spcPct val="0"/>
              </a:spcAft>
            </a:pPr>
            <a:r>
              <a:rPr lang="en-US" altLang="en-US" sz="2800" dirty="0">
                <a:solidFill>
                  <a:srgbClr val="7030A0"/>
                </a:solidFill>
                <a:cs typeface="Times New Roman" panose="02020603050405020304" pitchFamily="18" charset="0"/>
              </a:rPr>
              <a:t>1. </a:t>
            </a:r>
            <a:r>
              <a:rPr lang="en-US" altLang="en-US" sz="2800" dirty="0" err="1">
                <a:solidFill>
                  <a:srgbClr val="7030A0"/>
                </a:solidFill>
                <a:cs typeface="Times New Roman" panose="02020603050405020304" pitchFamily="18" charset="0"/>
              </a:rPr>
              <a:t>Tại</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sao</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trên</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mặt</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lốp</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xe</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lại</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có</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các</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khía</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rãnh</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hình</a:t>
            </a:r>
            <a:r>
              <a:rPr lang="en-US" altLang="en-US" sz="2800" dirty="0">
                <a:solidFill>
                  <a:srgbClr val="7030A0"/>
                </a:solidFill>
                <a:cs typeface="Times New Roman" panose="02020603050405020304" pitchFamily="18" charset="0"/>
              </a:rPr>
              <a:t> 44.7)? </a:t>
            </a:r>
            <a:r>
              <a:rPr lang="en-US" altLang="en-US" sz="2800" dirty="0" err="1">
                <a:solidFill>
                  <a:srgbClr val="7030A0"/>
                </a:solidFill>
                <a:cs typeface="Times New Roman" panose="02020603050405020304" pitchFamily="18" charset="0"/>
              </a:rPr>
              <a:t>Đi</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xe</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mà</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lốp</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có</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các</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khía</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rãnh</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đã</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bị</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mòn</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thì</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có</a:t>
            </a:r>
            <a:r>
              <a:rPr lang="en-US" altLang="en-US" sz="2800" dirty="0">
                <a:solidFill>
                  <a:srgbClr val="7030A0"/>
                </a:solidFill>
                <a:cs typeface="Times New Roman" panose="02020603050405020304" pitchFamily="18" charset="0"/>
              </a:rPr>
              <a:t> an </a:t>
            </a:r>
            <a:r>
              <a:rPr lang="en-US" altLang="en-US" sz="2800" dirty="0" err="1">
                <a:solidFill>
                  <a:srgbClr val="7030A0"/>
                </a:solidFill>
                <a:cs typeface="Times New Roman" panose="02020603050405020304" pitchFamily="18" charset="0"/>
              </a:rPr>
              <a:t>toàn</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không</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Tại</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sao</a:t>
            </a:r>
            <a:r>
              <a:rPr lang="en-US" altLang="en-US" sz="2800" dirty="0">
                <a:solidFill>
                  <a:srgbClr val="7030A0"/>
                </a:solidFill>
                <a:cs typeface="Times New Roman" panose="02020603050405020304" pitchFamily="18" charset="0"/>
              </a:rPr>
              <a:t>?</a:t>
            </a:r>
          </a:p>
        </p:txBody>
      </p:sp>
      <p:sp>
        <p:nvSpPr>
          <p:cNvPr id="25609" name="AutoShape 2"/>
          <p:cNvSpPr>
            <a:spLocks noChangeAspect="1" noChangeArrowheads="1"/>
          </p:cNvSpPr>
          <p:nvPr/>
        </p:nvSpPr>
        <p:spPr bwMode="auto">
          <a:xfrm>
            <a:off x="152400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0" fontAlgn="base" hangingPunct="0">
              <a:spcBef>
                <a:spcPct val="0"/>
              </a:spcBef>
              <a:spcAft>
                <a:spcPct val="0"/>
              </a:spcAft>
            </a:pPr>
            <a:endParaRPr lang="en-US" altLang="en-US">
              <a:solidFill>
                <a:prstClr val="black"/>
              </a:solidFill>
            </a:endParaRPr>
          </a:p>
        </p:txBody>
      </p:sp>
      <p:sp>
        <p:nvSpPr>
          <p:cNvPr id="25610" name="AutoShape 3"/>
          <p:cNvSpPr>
            <a:spLocks noChangeAspect="1" noChangeArrowheads="1"/>
          </p:cNvSpPr>
          <p:nvPr/>
        </p:nvSpPr>
        <p:spPr bwMode="auto">
          <a:xfrm>
            <a:off x="152400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0" fontAlgn="base" hangingPunct="0">
              <a:spcBef>
                <a:spcPct val="0"/>
              </a:spcBef>
              <a:spcAft>
                <a:spcPct val="0"/>
              </a:spcAft>
            </a:pPr>
            <a:endParaRPr lang="en-US" altLang="en-US">
              <a:solidFill>
                <a:prstClr val="black"/>
              </a:solidFill>
            </a:endParaRPr>
          </a:p>
        </p:txBody>
      </p:sp>
      <p:sp>
        <p:nvSpPr>
          <p:cNvPr id="25611" name="AutoShape 4"/>
          <p:cNvSpPr>
            <a:spLocks noChangeAspect="1" noChangeArrowheads="1"/>
          </p:cNvSpPr>
          <p:nvPr/>
        </p:nvSpPr>
        <p:spPr bwMode="auto">
          <a:xfrm>
            <a:off x="152400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0" fontAlgn="base" hangingPunct="0">
              <a:spcBef>
                <a:spcPct val="0"/>
              </a:spcBef>
              <a:spcAft>
                <a:spcPct val="0"/>
              </a:spcAft>
            </a:pPr>
            <a:endParaRPr lang="en-US" altLang="en-US">
              <a:solidFill>
                <a:prstClr val="black"/>
              </a:solidFill>
            </a:endParaRPr>
          </a:p>
        </p:txBody>
      </p:sp>
      <p:pic>
        <p:nvPicPr>
          <p:cNvPr id="2" name="Picture 1"/>
          <p:cNvPicPr>
            <a:picLocks noChangeAspect="1"/>
          </p:cNvPicPr>
          <p:nvPr/>
        </p:nvPicPr>
        <p:blipFill>
          <a:blip r:embed="rId2"/>
          <a:stretch>
            <a:fillRect/>
          </a:stretch>
        </p:blipFill>
        <p:spPr>
          <a:xfrm>
            <a:off x="9278566" y="1097280"/>
            <a:ext cx="2752325" cy="2481943"/>
          </a:xfrm>
          <a:prstGeom prst="rect">
            <a:avLst/>
          </a:prstGeom>
        </p:spPr>
      </p:pic>
      <p:sp>
        <p:nvSpPr>
          <p:cNvPr id="22" name="Rectangle 1"/>
          <p:cNvSpPr>
            <a:spLocks noChangeArrowheads="1"/>
          </p:cNvSpPr>
          <p:nvPr/>
        </p:nvSpPr>
        <p:spPr bwMode="auto">
          <a:xfrm>
            <a:off x="609600" y="4582734"/>
            <a:ext cx="8382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0" fontAlgn="base" hangingPunct="0">
              <a:spcBef>
                <a:spcPct val="0"/>
              </a:spcBef>
              <a:spcAft>
                <a:spcPct val="0"/>
              </a:spcAft>
            </a:pPr>
            <a:r>
              <a:rPr lang="en-US" altLang="en-US" sz="2800" dirty="0">
                <a:solidFill>
                  <a:srgbClr val="7030A0"/>
                </a:solidFill>
                <a:cs typeface="Times New Roman" panose="02020603050405020304" pitchFamily="18" charset="0"/>
              </a:rPr>
              <a:t>2. </a:t>
            </a:r>
            <a:r>
              <a:rPr lang="en-US" altLang="en-US" sz="2800" dirty="0" err="1">
                <a:solidFill>
                  <a:srgbClr val="7030A0"/>
                </a:solidFill>
                <a:cs typeface="Times New Roman" panose="02020603050405020304" pitchFamily="18" charset="0"/>
              </a:rPr>
              <a:t>Tại</a:t>
            </a:r>
            <a:r>
              <a:rPr lang="vi-VN" altLang="en-US" sz="2800" dirty="0">
                <a:solidFill>
                  <a:srgbClr val="7030A0"/>
                </a:solidFill>
                <a:cs typeface="Times New Roman" panose="02020603050405020304" pitchFamily="18" charset="0"/>
              </a:rPr>
              <a:t> sao khi phanh gấp, lốp xe ô tô để lại một vệt đen dài trên đường</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nhựa</a:t>
            </a:r>
            <a:r>
              <a:rPr lang="en-US" altLang="en-US" sz="2800" dirty="0">
                <a:solidFill>
                  <a:srgbClr val="7030A0"/>
                </a:solidFill>
                <a:cs typeface="Times New Roman" panose="02020603050405020304" pitchFamily="18" charset="0"/>
              </a:rPr>
              <a:t>? </a:t>
            </a:r>
          </a:p>
        </p:txBody>
      </p:sp>
      <p:pic>
        <p:nvPicPr>
          <p:cNvPr id="4" name="Picture 3"/>
          <p:cNvPicPr>
            <a:picLocks noChangeAspect="1"/>
          </p:cNvPicPr>
          <p:nvPr/>
        </p:nvPicPr>
        <p:blipFill>
          <a:blip r:embed="rId3"/>
          <a:stretch>
            <a:fillRect/>
          </a:stretch>
        </p:blipFill>
        <p:spPr>
          <a:xfrm>
            <a:off x="682808" y="2621005"/>
            <a:ext cx="9069066" cy="1819529"/>
          </a:xfrm>
          <a:prstGeom prst="rect">
            <a:avLst/>
          </a:prstGeom>
        </p:spPr>
      </p:pic>
      <p:pic>
        <p:nvPicPr>
          <p:cNvPr id="5" name="Picture 4"/>
          <p:cNvPicPr>
            <a:picLocks noChangeAspect="1"/>
          </p:cNvPicPr>
          <p:nvPr/>
        </p:nvPicPr>
        <p:blipFill>
          <a:blip r:embed="rId4"/>
          <a:stretch>
            <a:fillRect/>
          </a:stretch>
        </p:blipFill>
        <p:spPr>
          <a:xfrm>
            <a:off x="881115" y="5483179"/>
            <a:ext cx="8992855" cy="962159"/>
          </a:xfrm>
          <a:prstGeom prst="rect">
            <a:avLst/>
          </a:prstGeom>
        </p:spPr>
      </p:pic>
    </p:spTree>
    <p:extLst>
      <p:ext uri="{BB962C8B-B14F-4D97-AF65-F5344CB8AC3E}">
        <p14:creationId xmlns:p14="http://schemas.microsoft.com/office/powerpoint/2010/main" val="241998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608"/>
                                        </p:tgtEl>
                                        <p:attrNameLst>
                                          <p:attrName>style.visibility</p:attrName>
                                        </p:attrNameLst>
                                      </p:cBhvr>
                                      <p:to>
                                        <p:strVal val="visible"/>
                                      </p:to>
                                    </p:set>
                                    <p:animEffect transition="in" filter="fade">
                                      <p:cBhvr>
                                        <p:cTn id="7" dur="1000"/>
                                        <p:tgtEl>
                                          <p:spTgt spid="25608"/>
                                        </p:tgtEl>
                                      </p:cBhvr>
                                    </p:animEffect>
                                    <p:anim calcmode="lin" valueType="num">
                                      <p:cBhvr>
                                        <p:cTn id="8" dur="1000" fill="hold"/>
                                        <p:tgtEl>
                                          <p:spTgt spid="25608"/>
                                        </p:tgtEl>
                                        <p:attrNameLst>
                                          <p:attrName>ppt_x</p:attrName>
                                        </p:attrNameLst>
                                      </p:cBhvr>
                                      <p:tavLst>
                                        <p:tav tm="0">
                                          <p:val>
                                            <p:strVal val="#ppt_x"/>
                                          </p:val>
                                        </p:tav>
                                        <p:tav tm="100000">
                                          <p:val>
                                            <p:strVal val="#ppt_x"/>
                                          </p:val>
                                        </p:tav>
                                      </p:tavLst>
                                    </p:anim>
                                    <p:anim calcmode="lin" valueType="num">
                                      <p:cBhvr>
                                        <p:cTn id="9" dur="1000" fill="hold"/>
                                        <p:tgtEl>
                                          <p:spTgt spid="2560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124200" y="25400"/>
            <a:ext cx="5867400" cy="522288"/>
          </a:xfrm>
          <a:prstGeom prst="rect">
            <a:avLst/>
          </a:prstGeom>
        </p:spPr>
        <p:txBody>
          <a:bodyPr>
            <a:spAutoFit/>
          </a:bodyPr>
          <a:lstStyle/>
          <a:p>
            <a:pPr algn="ctr" fontAlgn="base">
              <a:spcBef>
                <a:spcPct val="0"/>
              </a:spcBef>
              <a:spcAft>
                <a:spcPct val="0"/>
              </a:spcAft>
              <a:defRPr/>
            </a:pPr>
            <a:endParaRPr lang="en-US" sz="2800" b="1" kern="10" dirty="0">
              <a:ln w="9525">
                <a:solidFill>
                  <a:srgbClr val="FF0000"/>
                </a:solidFill>
                <a:round/>
                <a:headEnd/>
                <a:tailEnd/>
              </a:ln>
              <a:solidFill>
                <a:srgbClr val="FFCC00"/>
              </a:solidFill>
              <a:effectLst>
                <a:outerShdw dist="35921" dir="2700000" algn="ctr" rotWithShape="0">
                  <a:srgbClr val="C0C0C0">
                    <a:alpha val="79999"/>
                  </a:srgbClr>
                </a:outerShdw>
              </a:effectLst>
              <a:latin typeface="Times New Roman"/>
              <a:cs typeface="Times New Roman"/>
            </a:endParaRPr>
          </a:p>
        </p:txBody>
      </p:sp>
      <p:pic>
        <p:nvPicPr>
          <p:cNvPr id="1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264" y="1556067"/>
            <a:ext cx="4267200" cy="5066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9"/>
          <p:cNvSpPr>
            <a:spLocks noChangeArrowheads="1"/>
          </p:cNvSpPr>
          <p:nvPr/>
        </p:nvSpPr>
        <p:spPr bwMode="auto">
          <a:xfrm>
            <a:off x="365761" y="597571"/>
            <a:ext cx="7515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en-US" altLang="en-US" sz="2800" b="1" dirty="0">
                <a:solidFill>
                  <a:schemeClr val="tx1"/>
                </a:solidFill>
                <a:latin typeface="Times New Roman" panose="02020603050405020304" pitchFamily="18" charset="0"/>
                <a:cs typeface="Arial" panose="020B0604020202020204" pitchFamily="34" charset="0"/>
              </a:rPr>
              <a:t>IV. Ma </a:t>
            </a:r>
            <a:r>
              <a:rPr lang="en-US" altLang="en-US" sz="2800" b="1" dirty="0" err="1">
                <a:solidFill>
                  <a:schemeClr val="tx1"/>
                </a:solidFill>
                <a:latin typeface="Times New Roman" panose="02020603050405020304" pitchFamily="18" charset="0"/>
                <a:cs typeface="Arial" panose="020B0604020202020204" pitchFamily="34" charset="0"/>
              </a:rPr>
              <a:t>sát</a:t>
            </a:r>
            <a:r>
              <a:rPr lang="en-US" altLang="en-US" sz="2800" b="1" dirty="0">
                <a:solidFill>
                  <a:schemeClr val="tx1"/>
                </a:solidFill>
                <a:latin typeface="Times New Roman" panose="02020603050405020304" pitchFamily="18" charset="0"/>
                <a:cs typeface="Arial" panose="020B0604020202020204" pitchFamily="34" charset="0"/>
              </a:rPr>
              <a:t> </a:t>
            </a:r>
            <a:r>
              <a:rPr lang="en-US" altLang="en-US" sz="2800" b="1" dirty="0" err="1">
                <a:solidFill>
                  <a:schemeClr val="tx1"/>
                </a:solidFill>
                <a:latin typeface="Times New Roman" panose="02020603050405020304" pitchFamily="18" charset="0"/>
                <a:cs typeface="Arial" panose="020B0604020202020204" pitchFamily="34" charset="0"/>
              </a:rPr>
              <a:t>trong</a:t>
            </a:r>
            <a:r>
              <a:rPr lang="en-US" altLang="en-US" sz="2800" b="1" dirty="0">
                <a:solidFill>
                  <a:schemeClr val="tx1"/>
                </a:solidFill>
                <a:latin typeface="Times New Roman" panose="02020603050405020304" pitchFamily="18" charset="0"/>
                <a:cs typeface="Arial" panose="020B0604020202020204" pitchFamily="34" charset="0"/>
              </a:rPr>
              <a:t> an </a:t>
            </a:r>
            <a:r>
              <a:rPr lang="en-US" altLang="en-US" sz="2800" b="1" dirty="0" err="1">
                <a:solidFill>
                  <a:schemeClr val="tx1"/>
                </a:solidFill>
                <a:latin typeface="Times New Roman" panose="02020603050405020304" pitchFamily="18" charset="0"/>
                <a:cs typeface="Arial" panose="020B0604020202020204" pitchFamily="34" charset="0"/>
              </a:rPr>
              <a:t>toàn</a:t>
            </a:r>
            <a:r>
              <a:rPr lang="en-US" altLang="en-US" sz="2800" b="1" dirty="0">
                <a:solidFill>
                  <a:schemeClr val="tx1"/>
                </a:solidFill>
                <a:latin typeface="Times New Roman" panose="02020603050405020304" pitchFamily="18" charset="0"/>
                <a:cs typeface="Arial" panose="020B0604020202020204" pitchFamily="34" charset="0"/>
              </a:rPr>
              <a:t> </a:t>
            </a:r>
            <a:r>
              <a:rPr lang="en-US" altLang="en-US" sz="2800" b="1" dirty="0" err="1">
                <a:solidFill>
                  <a:schemeClr val="tx1"/>
                </a:solidFill>
                <a:latin typeface="Times New Roman" panose="02020603050405020304" pitchFamily="18" charset="0"/>
                <a:cs typeface="Arial" panose="020B0604020202020204" pitchFamily="34" charset="0"/>
              </a:rPr>
              <a:t>giao</a:t>
            </a:r>
            <a:r>
              <a:rPr lang="en-US" altLang="en-US" sz="2800" b="1" dirty="0">
                <a:solidFill>
                  <a:schemeClr val="tx1"/>
                </a:solidFill>
                <a:latin typeface="Times New Roman" panose="02020603050405020304" pitchFamily="18" charset="0"/>
                <a:cs typeface="Arial" panose="020B0604020202020204" pitchFamily="34" charset="0"/>
              </a:rPr>
              <a:t> </a:t>
            </a:r>
            <a:r>
              <a:rPr lang="en-US" altLang="en-US" sz="2800" b="1" dirty="0" err="1">
                <a:solidFill>
                  <a:schemeClr val="tx1"/>
                </a:solidFill>
                <a:latin typeface="Times New Roman" panose="02020603050405020304" pitchFamily="18" charset="0"/>
                <a:cs typeface="Arial" panose="020B0604020202020204" pitchFamily="34" charset="0"/>
              </a:rPr>
              <a:t>thông</a:t>
            </a:r>
            <a:endParaRPr lang="en-US" altLang="en-US" sz="2800" b="1" dirty="0">
              <a:solidFill>
                <a:schemeClr val="tx1"/>
              </a:solidFill>
              <a:latin typeface="Times New Roman" panose="02020603050405020304" pitchFamily="18" charset="0"/>
              <a:cs typeface="Arial" panose="020B0604020202020204" pitchFamily="34" charset="0"/>
            </a:endParaRPr>
          </a:p>
        </p:txBody>
      </p:sp>
      <p:sp>
        <p:nvSpPr>
          <p:cNvPr id="2" name="TextBox 1"/>
          <p:cNvSpPr txBox="1"/>
          <p:nvPr/>
        </p:nvSpPr>
        <p:spPr>
          <a:xfrm>
            <a:off x="4737464" y="1008138"/>
            <a:ext cx="6849290" cy="830997"/>
          </a:xfrm>
          <a:prstGeom prst="rect">
            <a:avLst/>
          </a:prstGeom>
          <a:noFill/>
        </p:spPr>
        <p:txBody>
          <a:bodyPr wrap="square" rtlCol="0">
            <a:spAutoFit/>
          </a:bodyPr>
          <a:lstStyle/>
          <a:p>
            <a:r>
              <a:rPr lang="en-US" sz="2400" dirty="0" err="1">
                <a:solidFill>
                  <a:srgbClr val="7030A0"/>
                </a:solidFill>
                <a:latin typeface="Times New Roman" panose="02020603050405020304" pitchFamily="18" charset="0"/>
                <a:cs typeface="Times New Roman" panose="02020603050405020304" pitchFamily="18" charset="0"/>
              </a:rPr>
              <a:t>Hãy</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giải</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thích</a:t>
            </a:r>
            <a:r>
              <a:rPr lang="en-US" sz="2400" dirty="0">
                <a:solidFill>
                  <a:srgbClr val="7030A0"/>
                </a:solidFill>
                <a:latin typeface="Times New Roman" panose="02020603050405020304" pitchFamily="18" charset="0"/>
                <a:cs typeface="Times New Roman" panose="02020603050405020304" pitchFamily="18" charset="0"/>
              </a:rPr>
              <a:t> ý </a:t>
            </a:r>
            <a:r>
              <a:rPr lang="en-US" sz="2400" dirty="0" err="1">
                <a:solidFill>
                  <a:srgbClr val="7030A0"/>
                </a:solidFill>
                <a:latin typeface="Times New Roman" panose="02020603050405020304" pitchFamily="18" charset="0"/>
                <a:cs typeface="Times New Roman" panose="02020603050405020304" pitchFamily="18" charset="0"/>
              </a:rPr>
              <a:t>nghĩa</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của</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biển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chỉ</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dẫn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tốc</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độ</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giới</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hạn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chạy</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trên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đường</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cao</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tốc</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mô</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tả</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trong</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hình</a:t>
            </a:r>
            <a:r>
              <a:rPr lang="en-US" sz="2400" dirty="0">
                <a:solidFill>
                  <a:srgbClr val="7030A0"/>
                </a:solidFill>
                <a:latin typeface="Times New Roman" panose="02020603050405020304" pitchFamily="18" charset="0"/>
                <a:cs typeface="Times New Roman" panose="02020603050405020304" pitchFamily="18" charset="0"/>
              </a:rPr>
              <a:t> 44.8</a:t>
            </a:r>
          </a:p>
        </p:txBody>
      </p:sp>
      <p:grpSp>
        <p:nvGrpSpPr>
          <p:cNvPr id="14" name="Group 13"/>
          <p:cNvGrpSpPr/>
          <p:nvPr/>
        </p:nvGrpSpPr>
        <p:grpSpPr>
          <a:xfrm>
            <a:off x="4937761" y="2255063"/>
            <a:ext cx="3762101" cy="663681"/>
            <a:chOff x="4937761" y="2255063"/>
            <a:chExt cx="3762101" cy="663681"/>
          </a:xfrm>
        </p:grpSpPr>
        <p:sp>
          <p:nvSpPr>
            <p:cNvPr id="3" name="Rectangle 2"/>
            <p:cNvSpPr/>
            <p:nvPr/>
          </p:nvSpPr>
          <p:spPr>
            <a:xfrm>
              <a:off x="5943600" y="2255063"/>
              <a:ext cx="2756262" cy="646331"/>
            </a:xfrm>
            <a:prstGeom prst="rect">
              <a:avLst/>
            </a:prstGeom>
          </p:spPr>
          <p:txBody>
            <a:bodyPr wrap="square">
              <a:spAutoFit/>
            </a:bodyPr>
            <a:lstStyle/>
            <a:p>
              <a:endParaRPr lang="en-US" sz="800" b="1" dirty="0">
                <a:solidFill>
                  <a:srgbClr val="000000"/>
                </a:solidFill>
                <a:latin typeface="Segoe UI" panose="020B0502040204020203" pitchFamily="34" charset="0"/>
              </a:endParaRPr>
            </a:p>
            <a:p>
              <a:pPr algn="ctr"/>
              <a:r>
                <a:rPr lang="vi-VN" sz="2800" b="1" dirty="0">
                  <a:solidFill>
                    <a:srgbClr val="0070C0"/>
                  </a:solidFill>
                  <a:latin typeface="Times New Roman" panose="02020603050405020304" pitchFamily="18" charset="0"/>
                </a:rPr>
                <a:t>Đường cao tốc</a:t>
              </a:r>
              <a:endParaRPr lang="vi-VN" sz="2800" b="1" dirty="0">
                <a:solidFill>
                  <a:srgbClr val="000000"/>
                </a:solidFill>
                <a:latin typeface="Times New Roman" panose="02020603050405020304" pitchFamily="18" charset="0"/>
              </a:endParaRPr>
            </a:p>
          </p:txBody>
        </p:sp>
        <p:sp>
          <p:nvSpPr>
            <p:cNvPr id="11" name="Right Arrow 10"/>
            <p:cNvSpPr/>
            <p:nvPr/>
          </p:nvSpPr>
          <p:spPr>
            <a:xfrm>
              <a:off x="4937761" y="2417988"/>
              <a:ext cx="1005840" cy="5007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4896396" y="3650126"/>
            <a:ext cx="6150428" cy="1092607"/>
            <a:chOff x="4896396" y="3650126"/>
            <a:chExt cx="6150428" cy="1092607"/>
          </a:xfrm>
        </p:grpSpPr>
        <p:sp>
          <p:nvSpPr>
            <p:cNvPr id="4" name="Rectangle 3"/>
            <p:cNvSpPr/>
            <p:nvPr/>
          </p:nvSpPr>
          <p:spPr>
            <a:xfrm>
              <a:off x="5943600" y="3650126"/>
              <a:ext cx="5103224" cy="1092607"/>
            </a:xfrm>
            <a:prstGeom prst="rect">
              <a:avLst/>
            </a:prstGeom>
          </p:spPr>
          <p:txBody>
            <a:bodyPr wrap="square">
              <a:spAutoFit/>
            </a:bodyPr>
            <a:lstStyle/>
            <a:p>
              <a:endParaRPr lang="en-US" sz="900" dirty="0">
                <a:solidFill>
                  <a:srgbClr val="000000"/>
                </a:solidFill>
                <a:latin typeface="Segoe UI" panose="020B0502040204020203" pitchFamily="34" charset="0"/>
              </a:endParaRPr>
            </a:p>
            <a:p>
              <a:r>
                <a:rPr lang="en-US" sz="2800" b="1" dirty="0" err="1">
                  <a:solidFill>
                    <a:srgbClr val="0070C0"/>
                  </a:solidFill>
                  <a:latin typeface="Times New Roman" panose="02020603050405020304" pitchFamily="18" charset="0"/>
                </a:rPr>
                <a:t>Tốc</a:t>
              </a:r>
              <a:r>
                <a:rPr lang="en-US" sz="2800" b="1" dirty="0">
                  <a:solidFill>
                    <a:srgbClr val="0070C0"/>
                  </a:solidFill>
                  <a:latin typeface="Times New Roman" panose="02020603050405020304" pitchFamily="18" charset="0"/>
                </a:rPr>
                <a:t> </a:t>
              </a:r>
              <a:r>
                <a:rPr lang="en-US" sz="2800" b="1" dirty="0" err="1">
                  <a:solidFill>
                    <a:srgbClr val="0070C0"/>
                  </a:solidFill>
                  <a:latin typeface="Times New Roman" panose="02020603050405020304" pitchFamily="18" charset="0"/>
                </a:rPr>
                <a:t>độ</a:t>
              </a:r>
              <a:r>
                <a:rPr lang="en-US" sz="2800" b="1" dirty="0">
                  <a:solidFill>
                    <a:srgbClr val="0070C0"/>
                  </a:solidFill>
                  <a:latin typeface="Times New Roman" panose="02020603050405020304" pitchFamily="18" charset="0"/>
                </a:rPr>
                <a:t> </a:t>
              </a:r>
              <a:r>
                <a:rPr lang="en-US" sz="2800" b="1" dirty="0" err="1">
                  <a:solidFill>
                    <a:srgbClr val="0070C0"/>
                  </a:solidFill>
                  <a:latin typeface="Times New Roman" panose="02020603050405020304" pitchFamily="18" charset="0"/>
                </a:rPr>
                <a:t>tối</a:t>
              </a:r>
              <a:r>
                <a:rPr lang="en-US" sz="2800" b="1" dirty="0">
                  <a:solidFill>
                    <a:srgbClr val="0070C0"/>
                  </a:solidFill>
                  <a:latin typeface="Times New Roman" panose="02020603050405020304" pitchFamily="18" charset="0"/>
                </a:rPr>
                <a:t> </a:t>
              </a:r>
              <a:r>
                <a:rPr lang="en-US" sz="2800" b="1" dirty="0" err="1">
                  <a:solidFill>
                    <a:srgbClr val="0070C0"/>
                  </a:solidFill>
                  <a:latin typeface="Times New Roman" panose="02020603050405020304" pitchFamily="18" charset="0"/>
                </a:rPr>
                <a:t>thiểu</a:t>
              </a:r>
              <a:r>
                <a:rPr lang="en-US" sz="2800" b="1" dirty="0">
                  <a:solidFill>
                    <a:srgbClr val="0070C0"/>
                  </a:solidFill>
                  <a:latin typeface="Times New Roman" panose="02020603050405020304" pitchFamily="18" charset="0"/>
                </a:rPr>
                <a:t> 70km/h, </a:t>
              </a:r>
              <a:r>
                <a:rPr lang="en-US" sz="2800" b="1" dirty="0" err="1">
                  <a:solidFill>
                    <a:srgbClr val="0070C0"/>
                  </a:solidFill>
                  <a:latin typeface="Times New Roman" panose="02020603050405020304" pitchFamily="18" charset="0"/>
                </a:rPr>
                <a:t>tốc</a:t>
              </a:r>
              <a:r>
                <a:rPr lang="en-US" sz="2800" b="1" dirty="0">
                  <a:solidFill>
                    <a:srgbClr val="0070C0"/>
                  </a:solidFill>
                  <a:latin typeface="Times New Roman" panose="02020603050405020304" pitchFamily="18" charset="0"/>
                </a:rPr>
                <a:t> </a:t>
              </a:r>
              <a:r>
                <a:rPr lang="en-US" sz="2800" b="1" dirty="0" err="1">
                  <a:solidFill>
                    <a:srgbClr val="0070C0"/>
                  </a:solidFill>
                  <a:latin typeface="Times New Roman" panose="02020603050405020304" pitchFamily="18" charset="0"/>
                </a:rPr>
                <a:t>độ</a:t>
              </a:r>
              <a:r>
                <a:rPr lang="en-US" sz="2800" b="1" dirty="0">
                  <a:solidFill>
                    <a:srgbClr val="0070C0"/>
                  </a:solidFill>
                  <a:latin typeface="Times New Roman" panose="02020603050405020304" pitchFamily="18" charset="0"/>
                </a:rPr>
                <a:t> </a:t>
              </a:r>
              <a:r>
                <a:rPr lang="en-US" sz="2800" b="1" dirty="0" err="1">
                  <a:solidFill>
                    <a:srgbClr val="0070C0"/>
                  </a:solidFill>
                  <a:latin typeface="Times New Roman" panose="02020603050405020304" pitchFamily="18" charset="0"/>
                </a:rPr>
                <a:t>tối</a:t>
              </a:r>
              <a:r>
                <a:rPr lang="en-US" sz="2800" b="1" dirty="0">
                  <a:solidFill>
                    <a:srgbClr val="0070C0"/>
                  </a:solidFill>
                  <a:latin typeface="Times New Roman" panose="02020603050405020304" pitchFamily="18" charset="0"/>
                </a:rPr>
                <a:t> </a:t>
              </a:r>
              <a:r>
                <a:rPr lang="en-US" sz="2800" b="1" dirty="0" err="1">
                  <a:solidFill>
                    <a:srgbClr val="0070C0"/>
                  </a:solidFill>
                  <a:latin typeface="Times New Roman" panose="02020603050405020304" pitchFamily="18" charset="0"/>
                </a:rPr>
                <a:t>đa</a:t>
              </a:r>
              <a:r>
                <a:rPr lang="en-US" sz="2800" b="1" dirty="0">
                  <a:solidFill>
                    <a:srgbClr val="0070C0"/>
                  </a:solidFill>
                  <a:latin typeface="Times New Roman" panose="02020603050405020304" pitchFamily="18" charset="0"/>
                </a:rPr>
                <a:t> 120km/h;</a:t>
              </a:r>
              <a:endParaRPr lang="en-US" sz="2800" b="1" dirty="0">
                <a:solidFill>
                  <a:srgbClr val="000000"/>
                </a:solidFill>
                <a:latin typeface="Times New Roman" panose="02020603050405020304" pitchFamily="18" charset="0"/>
              </a:endParaRPr>
            </a:p>
          </p:txBody>
        </p:sp>
        <p:sp>
          <p:nvSpPr>
            <p:cNvPr id="15" name="Right Arrow 14"/>
            <p:cNvSpPr/>
            <p:nvPr/>
          </p:nvSpPr>
          <p:spPr>
            <a:xfrm>
              <a:off x="4896396" y="4001434"/>
              <a:ext cx="1005840" cy="5007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4896396" y="4983193"/>
            <a:ext cx="7143204" cy="688679"/>
            <a:chOff x="4896396" y="4983193"/>
            <a:chExt cx="7143204" cy="688679"/>
          </a:xfrm>
        </p:grpSpPr>
        <p:sp>
          <p:nvSpPr>
            <p:cNvPr id="5" name="Rectangle 4"/>
            <p:cNvSpPr/>
            <p:nvPr/>
          </p:nvSpPr>
          <p:spPr>
            <a:xfrm>
              <a:off x="5943600" y="4983193"/>
              <a:ext cx="6096000" cy="661720"/>
            </a:xfrm>
            <a:prstGeom prst="rect">
              <a:avLst/>
            </a:prstGeom>
          </p:spPr>
          <p:txBody>
            <a:bodyPr>
              <a:spAutoFit/>
            </a:bodyPr>
            <a:lstStyle/>
            <a:p>
              <a:endParaRPr lang="en-US" sz="900" dirty="0">
                <a:solidFill>
                  <a:srgbClr val="000000"/>
                </a:solidFill>
                <a:latin typeface="Segoe UI" panose="020B0502040204020203" pitchFamily="34" charset="0"/>
              </a:endParaRPr>
            </a:p>
            <a:p>
              <a:r>
                <a:rPr lang="vi-VN" sz="2800" b="1" dirty="0">
                  <a:solidFill>
                    <a:srgbClr val="0070C0"/>
                  </a:solidFill>
                  <a:latin typeface="Times New Roman" panose="02020603050405020304" pitchFamily="18" charset="0"/>
                </a:rPr>
                <a:t>Tốc độ tối đa khi trời mưa 100km/h</a:t>
              </a:r>
              <a:endParaRPr lang="vi-VN" sz="2800" b="1" dirty="0">
                <a:solidFill>
                  <a:srgbClr val="000000"/>
                </a:solidFill>
                <a:latin typeface="Times New Roman" panose="02020603050405020304" pitchFamily="18" charset="0"/>
              </a:endParaRPr>
            </a:p>
          </p:txBody>
        </p:sp>
        <p:sp>
          <p:nvSpPr>
            <p:cNvPr id="16" name="Right Arrow 15"/>
            <p:cNvSpPr/>
            <p:nvPr/>
          </p:nvSpPr>
          <p:spPr>
            <a:xfrm>
              <a:off x="4896396" y="5171116"/>
              <a:ext cx="1005840" cy="5007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9595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WordArt 4"/>
          <p:cNvSpPr>
            <a:spLocks noChangeArrowheads="1" noChangeShapeType="1" noTextEdit="1"/>
          </p:cNvSpPr>
          <p:nvPr/>
        </p:nvSpPr>
        <p:spPr bwMode="auto">
          <a:xfrm>
            <a:off x="4376058" y="203425"/>
            <a:ext cx="2415632" cy="556398"/>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0" cap="none" spc="0" normalizeH="0" baseline="0" noProof="0" dirty="0" err="1">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Luyện</a:t>
            </a:r>
            <a:r>
              <a:rPr kumimoji="0" lang="en-US" sz="2800" b="0" i="0" u="none" strike="noStrike" kern="10" cap="none" spc="0" normalizeH="0" noProof="0" dirty="0">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0" cap="none" spc="0" normalizeH="0" noProof="0" dirty="0" err="1">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tập</a:t>
            </a:r>
            <a:endParaRPr kumimoji="0" lang="en-US" sz="2800" b="0" i="0" u="none" strike="noStrike" kern="10" cap="none" spc="0" normalizeH="0" baseline="0" noProof="0" dirty="0">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9459" name="Text Box 5"/>
          <p:cNvSpPr txBox="1">
            <a:spLocks noChangeArrowheads="1"/>
          </p:cNvSpPr>
          <p:nvPr/>
        </p:nvSpPr>
        <p:spPr bwMode="auto">
          <a:xfrm>
            <a:off x="2116138" y="838201"/>
            <a:ext cx="8001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Georgia" panose="02040502050405020303" pitchFamily="18" charset="0"/>
              <a:buNone/>
              <a:tabLst/>
              <a:defRPr/>
            </a:pPr>
            <a:r>
              <a:rPr kumimoji="0" lang="en-US" altLang="en-US" sz="2400" b="1" i="0" u="sng" strike="noStrike" kern="1200" cap="none" spc="0" normalizeH="0" baseline="0" noProof="0" dirty="0" err="1">
                <a:ln>
                  <a:noFill/>
                </a:ln>
                <a:solidFill>
                  <a:srgbClr val="FF0000"/>
                </a:solidFill>
                <a:effectLst/>
                <a:uLnTx/>
                <a:uFillTx/>
                <a:latin typeface="Times New Roman" panose="02020603050405020304" pitchFamily="18" charset="0"/>
                <a:ea typeface="+mn-ea"/>
                <a:cs typeface="Arial" panose="020B0604020202020204" pitchFamily="34" charset="0"/>
              </a:rPr>
              <a:t>Câu</a:t>
            </a:r>
            <a:r>
              <a:rPr kumimoji="0" lang="vi-VN" altLang="en-US"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 </a:t>
            </a:r>
            <a:r>
              <a:rPr kumimoji="0" lang="en-US" altLang="en-US"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1:</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Trường</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hợp</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nào</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sau</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đây</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lực</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xuất</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hiện</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Arial" panose="020B0604020202020204" pitchFamily="34" charset="0"/>
              </a:rPr>
              <a:t>không</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phải</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là</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lực</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ma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sát</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a:t>
            </a:r>
          </a:p>
        </p:txBody>
      </p:sp>
      <p:sp>
        <p:nvSpPr>
          <p:cNvPr id="19460" name="Text Box 6"/>
          <p:cNvSpPr txBox="1">
            <a:spLocks noChangeArrowheads="1"/>
          </p:cNvSpPr>
          <p:nvPr/>
        </p:nvSpPr>
        <p:spPr bwMode="auto">
          <a:xfrm>
            <a:off x="2095500" y="1676401"/>
            <a:ext cx="8001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Georgia" panose="02040502050405020303" pitchFamily="18" charset="0"/>
              <a:buNone/>
              <a:tabLst/>
              <a:defRPr/>
            </a:pP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A.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Lực</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xuất</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hiện</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khi</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lốp</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xe</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trượt</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trên</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mặt</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đường</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a:t>
            </a:r>
          </a:p>
        </p:txBody>
      </p:sp>
      <p:sp>
        <p:nvSpPr>
          <p:cNvPr id="19461" name="Text Box 7"/>
          <p:cNvSpPr txBox="1">
            <a:spLocks noChangeArrowheads="1"/>
          </p:cNvSpPr>
          <p:nvPr/>
        </p:nvSpPr>
        <p:spPr bwMode="auto">
          <a:xfrm>
            <a:off x="2095500" y="2160588"/>
            <a:ext cx="8001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Georgia" panose="02040502050405020303" pitchFamily="18" charset="0"/>
              <a:buNone/>
              <a:tabLst/>
              <a:defRPr/>
            </a:pP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B.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Lực</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xuất</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hiện</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làm</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mòn</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đế</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giầy</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a:t>
            </a:r>
          </a:p>
        </p:txBody>
      </p:sp>
      <p:sp>
        <p:nvSpPr>
          <p:cNvPr id="19462" name="Text Box 8"/>
          <p:cNvSpPr txBox="1">
            <a:spLocks noChangeArrowheads="1"/>
          </p:cNvSpPr>
          <p:nvPr/>
        </p:nvSpPr>
        <p:spPr bwMode="auto">
          <a:xfrm>
            <a:off x="2116138" y="2676526"/>
            <a:ext cx="8001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Georgia" panose="02040502050405020303" pitchFamily="18" charset="0"/>
              <a:buNone/>
              <a:tabLst/>
              <a:defRPr/>
            </a:pP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C.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Lực</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xuất</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hiện</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khi</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lò</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xo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bị</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nén</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hay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bị</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dãn</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a:t>
            </a:r>
          </a:p>
        </p:txBody>
      </p:sp>
      <p:sp>
        <p:nvSpPr>
          <p:cNvPr id="19463" name="Text Box 9"/>
          <p:cNvSpPr txBox="1">
            <a:spLocks noChangeArrowheads="1"/>
          </p:cNvSpPr>
          <p:nvPr/>
        </p:nvSpPr>
        <p:spPr bwMode="auto">
          <a:xfrm>
            <a:off x="2095500" y="3078163"/>
            <a:ext cx="8001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Georgia" panose="02040502050405020303" pitchFamily="18" charset="0"/>
              <a:buNone/>
              <a:tabLst/>
              <a:defRPr/>
            </a:pPr>
            <a:r>
              <a:rPr kumimoji="0" lang="en-US" altLang="en-US" sz="2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D. </a:t>
            </a:r>
            <a:r>
              <a:rPr kumimoji="0" lang="en-US" altLang="en-US" sz="22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Lực</a:t>
            </a:r>
            <a:r>
              <a:rPr kumimoji="0" lang="en-US" altLang="en-US" sz="2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2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xuất</a:t>
            </a:r>
            <a:r>
              <a:rPr kumimoji="0" lang="en-US" altLang="en-US" sz="2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2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hiện</a:t>
            </a:r>
            <a:r>
              <a:rPr kumimoji="0" lang="en-US" altLang="en-US" sz="2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2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giữa</a:t>
            </a:r>
            <a:r>
              <a:rPr kumimoji="0" lang="en-US" altLang="en-US" sz="2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2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dây</a:t>
            </a:r>
            <a:r>
              <a:rPr kumimoji="0" lang="en-US" altLang="en-US" sz="2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2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curoa</a:t>
            </a:r>
            <a:r>
              <a:rPr kumimoji="0" lang="en-US" altLang="en-US" sz="2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2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với</a:t>
            </a:r>
            <a:r>
              <a:rPr kumimoji="0" lang="en-US" altLang="en-US" sz="2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2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bánh</a:t>
            </a:r>
            <a:r>
              <a:rPr kumimoji="0" lang="en-US" altLang="en-US" sz="2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2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xe</a:t>
            </a:r>
            <a:r>
              <a:rPr kumimoji="0" lang="en-US" altLang="en-US" sz="2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2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truyền</a:t>
            </a:r>
            <a:r>
              <a:rPr kumimoji="0" lang="en-US" altLang="en-US" sz="2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2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chuyển</a:t>
            </a:r>
            <a:r>
              <a:rPr kumimoji="0" lang="en-US" altLang="en-US" sz="2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2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động</a:t>
            </a:r>
            <a:r>
              <a:rPr kumimoji="0" lang="en-US" altLang="en-US" sz="2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a:t>
            </a:r>
          </a:p>
        </p:txBody>
      </p:sp>
      <p:sp>
        <p:nvSpPr>
          <p:cNvPr id="19464" name="Text Box 15"/>
          <p:cNvSpPr txBox="1">
            <a:spLocks noChangeArrowheads="1"/>
          </p:cNvSpPr>
          <p:nvPr/>
        </p:nvSpPr>
        <p:spPr bwMode="auto">
          <a:xfrm>
            <a:off x="2095500" y="3657601"/>
            <a:ext cx="8001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Georgia" panose="02040502050405020303" pitchFamily="18" charset="0"/>
              <a:buNone/>
              <a:tabLst/>
              <a:defRPr/>
            </a:pPr>
            <a:r>
              <a:rPr kumimoji="0" lang="en-US" altLang="en-US" sz="2400" b="1" i="0" u="sng" strike="noStrike" kern="1200" cap="none" spc="0" normalizeH="0" baseline="0" noProof="0" dirty="0" err="1">
                <a:ln>
                  <a:noFill/>
                </a:ln>
                <a:solidFill>
                  <a:srgbClr val="FF0000"/>
                </a:solidFill>
                <a:effectLst/>
                <a:uLnTx/>
                <a:uFillTx/>
                <a:latin typeface="Times New Roman" panose="02020603050405020304" pitchFamily="18" charset="0"/>
                <a:ea typeface="+mn-ea"/>
                <a:cs typeface="Arial" panose="020B0604020202020204" pitchFamily="34" charset="0"/>
              </a:rPr>
              <a:t>Câu</a:t>
            </a:r>
            <a:r>
              <a:rPr kumimoji="0" lang="vi-VN" altLang="en-US"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 </a:t>
            </a:r>
            <a:r>
              <a:rPr kumimoji="0" lang="en-US" altLang="en-US"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2:</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Lực</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ma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sát</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trượt</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xuất</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hiện</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trong</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trường</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hợp</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nào</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sau</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đây</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a:t>
            </a:r>
          </a:p>
        </p:txBody>
      </p:sp>
      <p:sp>
        <p:nvSpPr>
          <p:cNvPr id="19465" name="Text Box 16"/>
          <p:cNvSpPr txBox="1">
            <a:spLocks noChangeArrowheads="1"/>
          </p:cNvSpPr>
          <p:nvPr/>
        </p:nvSpPr>
        <p:spPr bwMode="auto">
          <a:xfrm>
            <a:off x="2152650" y="4473576"/>
            <a:ext cx="8001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Georgia" panose="02040502050405020303" pitchFamily="18" charset="0"/>
              <a:buNone/>
              <a:tabLst/>
              <a:defRPr/>
            </a:pP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A. Ma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sát</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giữa</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các</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viên</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bi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với</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ổ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trục</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xe</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đạp</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xe</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máy</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a:t>
            </a:r>
          </a:p>
        </p:txBody>
      </p:sp>
      <p:sp>
        <p:nvSpPr>
          <p:cNvPr id="19466" name="Text Box 17"/>
          <p:cNvSpPr txBox="1">
            <a:spLocks noChangeArrowheads="1"/>
          </p:cNvSpPr>
          <p:nvPr/>
        </p:nvSpPr>
        <p:spPr bwMode="auto">
          <a:xfrm>
            <a:off x="2098675" y="4918076"/>
            <a:ext cx="8001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Georgia" panose="02040502050405020303" pitchFamily="18" charset="0"/>
              <a:buNone/>
              <a:tabLst/>
              <a:defRPr/>
            </a:pP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B. Ma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sát</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giữa</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cốc</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nước</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đăt</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trên</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mặt</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bàn</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với</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mặt</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bàn</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a:t>
            </a:r>
          </a:p>
        </p:txBody>
      </p:sp>
      <p:sp>
        <p:nvSpPr>
          <p:cNvPr id="19467" name="Text Box 18"/>
          <p:cNvSpPr txBox="1">
            <a:spLocks noChangeArrowheads="1"/>
          </p:cNvSpPr>
          <p:nvPr/>
        </p:nvSpPr>
        <p:spPr bwMode="auto">
          <a:xfrm>
            <a:off x="2116138" y="5353051"/>
            <a:ext cx="8001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Georgia" panose="02040502050405020303" pitchFamily="18" charset="0"/>
              <a:buNone/>
              <a:tabLst/>
              <a:defRPr/>
            </a:pP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C. Ma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sát</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giữa</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lốp</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xe</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với</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mặt</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đường</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khi</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xe</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chuyển</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động</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a:t>
            </a:r>
          </a:p>
        </p:txBody>
      </p:sp>
      <p:sp>
        <p:nvSpPr>
          <p:cNvPr id="19468" name="Text Box 19"/>
          <p:cNvSpPr txBox="1">
            <a:spLocks noChangeArrowheads="1"/>
          </p:cNvSpPr>
          <p:nvPr/>
        </p:nvSpPr>
        <p:spPr bwMode="auto">
          <a:xfrm>
            <a:off x="2168525" y="5815013"/>
            <a:ext cx="8001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Georgia" panose="02040502050405020303" pitchFamily="18" charset="0"/>
              <a:buNone/>
              <a:tabLst/>
              <a:defRPr/>
            </a:pP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D. Ma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sát</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giữa</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ma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phanh</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với</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vành</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xe</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khi</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bóp</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nhẹ</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phanh</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a:t>
            </a:r>
          </a:p>
        </p:txBody>
      </p:sp>
      <p:sp>
        <p:nvSpPr>
          <p:cNvPr id="118807" name="Oval 23"/>
          <p:cNvSpPr>
            <a:spLocks noChangeArrowheads="1"/>
          </p:cNvSpPr>
          <p:nvPr/>
        </p:nvSpPr>
        <p:spPr bwMode="auto">
          <a:xfrm>
            <a:off x="2133600" y="2743201"/>
            <a:ext cx="381000" cy="339725"/>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Georgia" panose="02040502050405020303" pitchFamily="18" charset="0"/>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8809" name="Oval 25"/>
          <p:cNvSpPr>
            <a:spLocks noChangeArrowheads="1"/>
          </p:cNvSpPr>
          <p:nvPr/>
        </p:nvSpPr>
        <p:spPr bwMode="auto">
          <a:xfrm>
            <a:off x="2152651" y="5897564"/>
            <a:ext cx="409575" cy="415925"/>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Georgia" panose="02040502050405020303" pitchFamily="18" charset="0"/>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908980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fade">
                                      <p:cBhvr>
                                        <p:cTn id="7" dur="500"/>
                                        <p:tgtEl>
                                          <p:spTgt spid="1945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460"/>
                                        </p:tgtEl>
                                        <p:attrNameLst>
                                          <p:attrName>style.visibility</p:attrName>
                                        </p:attrNameLst>
                                      </p:cBhvr>
                                      <p:to>
                                        <p:strVal val="visible"/>
                                      </p:to>
                                    </p:set>
                                    <p:animEffect transition="in" filter="fade">
                                      <p:cBhvr>
                                        <p:cTn id="12" dur="1000"/>
                                        <p:tgtEl>
                                          <p:spTgt spid="19460"/>
                                        </p:tgtEl>
                                      </p:cBhvr>
                                    </p:animEffect>
                                    <p:anim calcmode="lin" valueType="num">
                                      <p:cBhvr>
                                        <p:cTn id="13" dur="1000" fill="hold"/>
                                        <p:tgtEl>
                                          <p:spTgt spid="19460"/>
                                        </p:tgtEl>
                                        <p:attrNameLst>
                                          <p:attrName>ppt_x</p:attrName>
                                        </p:attrNameLst>
                                      </p:cBhvr>
                                      <p:tavLst>
                                        <p:tav tm="0">
                                          <p:val>
                                            <p:strVal val="#ppt_x"/>
                                          </p:val>
                                        </p:tav>
                                        <p:tav tm="100000">
                                          <p:val>
                                            <p:strVal val="#ppt_x"/>
                                          </p:val>
                                        </p:tav>
                                      </p:tavLst>
                                    </p:anim>
                                    <p:anim calcmode="lin" valueType="num">
                                      <p:cBhvr>
                                        <p:cTn id="14" dur="1000" fill="hold"/>
                                        <p:tgtEl>
                                          <p:spTgt spid="1946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9461"/>
                                        </p:tgtEl>
                                        <p:attrNameLst>
                                          <p:attrName>style.visibility</p:attrName>
                                        </p:attrNameLst>
                                      </p:cBhvr>
                                      <p:to>
                                        <p:strVal val="visible"/>
                                      </p:to>
                                    </p:set>
                                    <p:animEffect transition="in" filter="fade">
                                      <p:cBhvr>
                                        <p:cTn id="19" dur="1000"/>
                                        <p:tgtEl>
                                          <p:spTgt spid="19461"/>
                                        </p:tgtEl>
                                      </p:cBhvr>
                                    </p:animEffect>
                                    <p:anim calcmode="lin" valueType="num">
                                      <p:cBhvr>
                                        <p:cTn id="20" dur="1000" fill="hold"/>
                                        <p:tgtEl>
                                          <p:spTgt spid="19461"/>
                                        </p:tgtEl>
                                        <p:attrNameLst>
                                          <p:attrName>ppt_x</p:attrName>
                                        </p:attrNameLst>
                                      </p:cBhvr>
                                      <p:tavLst>
                                        <p:tav tm="0">
                                          <p:val>
                                            <p:strVal val="#ppt_x"/>
                                          </p:val>
                                        </p:tav>
                                        <p:tav tm="100000">
                                          <p:val>
                                            <p:strVal val="#ppt_x"/>
                                          </p:val>
                                        </p:tav>
                                      </p:tavLst>
                                    </p:anim>
                                    <p:anim calcmode="lin" valueType="num">
                                      <p:cBhvr>
                                        <p:cTn id="21" dur="1000" fill="hold"/>
                                        <p:tgtEl>
                                          <p:spTgt spid="1946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9462"/>
                                        </p:tgtEl>
                                        <p:attrNameLst>
                                          <p:attrName>style.visibility</p:attrName>
                                        </p:attrNameLst>
                                      </p:cBhvr>
                                      <p:to>
                                        <p:strVal val="visible"/>
                                      </p:to>
                                    </p:set>
                                    <p:animEffect transition="in" filter="fade">
                                      <p:cBhvr>
                                        <p:cTn id="26" dur="1000"/>
                                        <p:tgtEl>
                                          <p:spTgt spid="19462"/>
                                        </p:tgtEl>
                                      </p:cBhvr>
                                    </p:animEffect>
                                    <p:anim calcmode="lin" valueType="num">
                                      <p:cBhvr>
                                        <p:cTn id="27" dur="1000" fill="hold"/>
                                        <p:tgtEl>
                                          <p:spTgt spid="19462"/>
                                        </p:tgtEl>
                                        <p:attrNameLst>
                                          <p:attrName>ppt_x</p:attrName>
                                        </p:attrNameLst>
                                      </p:cBhvr>
                                      <p:tavLst>
                                        <p:tav tm="0">
                                          <p:val>
                                            <p:strVal val="#ppt_x"/>
                                          </p:val>
                                        </p:tav>
                                        <p:tav tm="100000">
                                          <p:val>
                                            <p:strVal val="#ppt_x"/>
                                          </p:val>
                                        </p:tav>
                                      </p:tavLst>
                                    </p:anim>
                                    <p:anim calcmode="lin" valueType="num">
                                      <p:cBhvr>
                                        <p:cTn id="28" dur="1000" fill="hold"/>
                                        <p:tgtEl>
                                          <p:spTgt spid="1946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9463"/>
                                        </p:tgtEl>
                                        <p:attrNameLst>
                                          <p:attrName>style.visibility</p:attrName>
                                        </p:attrNameLst>
                                      </p:cBhvr>
                                      <p:to>
                                        <p:strVal val="visible"/>
                                      </p:to>
                                    </p:set>
                                    <p:animEffect transition="in" filter="fade">
                                      <p:cBhvr>
                                        <p:cTn id="33" dur="1000"/>
                                        <p:tgtEl>
                                          <p:spTgt spid="19463"/>
                                        </p:tgtEl>
                                      </p:cBhvr>
                                    </p:animEffect>
                                    <p:anim calcmode="lin" valueType="num">
                                      <p:cBhvr>
                                        <p:cTn id="34" dur="1000" fill="hold"/>
                                        <p:tgtEl>
                                          <p:spTgt spid="19463"/>
                                        </p:tgtEl>
                                        <p:attrNameLst>
                                          <p:attrName>ppt_x</p:attrName>
                                        </p:attrNameLst>
                                      </p:cBhvr>
                                      <p:tavLst>
                                        <p:tav tm="0">
                                          <p:val>
                                            <p:strVal val="#ppt_x"/>
                                          </p:val>
                                        </p:tav>
                                        <p:tav tm="100000">
                                          <p:val>
                                            <p:strVal val="#ppt_x"/>
                                          </p:val>
                                        </p:tav>
                                      </p:tavLst>
                                    </p:anim>
                                    <p:anim calcmode="lin" valueType="num">
                                      <p:cBhvr>
                                        <p:cTn id="35" dur="1000" fill="hold"/>
                                        <p:tgtEl>
                                          <p:spTgt spid="1946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18807"/>
                                        </p:tgtEl>
                                        <p:attrNameLst>
                                          <p:attrName>style.visibility</p:attrName>
                                        </p:attrNameLst>
                                      </p:cBhvr>
                                      <p:to>
                                        <p:strVal val="visible"/>
                                      </p:to>
                                    </p:set>
                                    <p:animEffect transition="in" filter="blinds(horizontal)">
                                      <p:cBhvr>
                                        <p:cTn id="40" dur="500"/>
                                        <p:tgtEl>
                                          <p:spTgt spid="118807"/>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9464"/>
                                        </p:tgtEl>
                                        <p:attrNameLst>
                                          <p:attrName>style.visibility</p:attrName>
                                        </p:attrNameLst>
                                      </p:cBhvr>
                                      <p:to>
                                        <p:strVal val="visible"/>
                                      </p:to>
                                    </p:set>
                                    <p:animEffect transition="in" filter="fade">
                                      <p:cBhvr>
                                        <p:cTn id="45" dur="1000"/>
                                        <p:tgtEl>
                                          <p:spTgt spid="19464"/>
                                        </p:tgtEl>
                                      </p:cBhvr>
                                    </p:animEffect>
                                    <p:anim calcmode="lin" valueType="num">
                                      <p:cBhvr>
                                        <p:cTn id="46" dur="1000" fill="hold"/>
                                        <p:tgtEl>
                                          <p:spTgt spid="19464"/>
                                        </p:tgtEl>
                                        <p:attrNameLst>
                                          <p:attrName>ppt_x</p:attrName>
                                        </p:attrNameLst>
                                      </p:cBhvr>
                                      <p:tavLst>
                                        <p:tav tm="0">
                                          <p:val>
                                            <p:strVal val="#ppt_x"/>
                                          </p:val>
                                        </p:tav>
                                        <p:tav tm="100000">
                                          <p:val>
                                            <p:strVal val="#ppt_x"/>
                                          </p:val>
                                        </p:tav>
                                      </p:tavLst>
                                    </p:anim>
                                    <p:anim calcmode="lin" valueType="num">
                                      <p:cBhvr>
                                        <p:cTn id="47" dur="1000" fill="hold"/>
                                        <p:tgtEl>
                                          <p:spTgt spid="1946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9465"/>
                                        </p:tgtEl>
                                        <p:attrNameLst>
                                          <p:attrName>style.visibility</p:attrName>
                                        </p:attrNameLst>
                                      </p:cBhvr>
                                      <p:to>
                                        <p:strVal val="visible"/>
                                      </p:to>
                                    </p:set>
                                    <p:animEffect transition="in" filter="fade">
                                      <p:cBhvr>
                                        <p:cTn id="52" dur="1000"/>
                                        <p:tgtEl>
                                          <p:spTgt spid="19465"/>
                                        </p:tgtEl>
                                      </p:cBhvr>
                                    </p:animEffect>
                                    <p:anim calcmode="lin" valueType="num">
                                      <p:cBhvr>
                                        <p:cTn id="53" dur="1000" fill="hold"/>
                                        <p:tgtEl>
                                          <p:spTgt spid="19465"/>
                                        </p:tgtEl>
                                        <p:attrNameLst>
                                          <p:attrName>ppt_x</p:attrName>
                                        </p:attrNameLst>
                                      </p:cBhvr>
                                      <p:tavLst>
                                        <p:tav tm="0">
                                          <p:val>
                                            <p:strVal val="#ppt_x"/>
                                          </p:val>
                                        </p:tav>
                                        <p:tav tm="100000">
                                          <p:val>
                                            <p:strVal val="#ppt_x"/>
                                          </p:val>
                                        </p:tav>
                                      </p:tavLst>
                                    </p:anim>
                                    <p:anim calcmode="lin" valueType="num">
                                      <p:cBhvr>
                                        <p:cTn id="54" dur="1000" fill="hold"/>
                                        <p:tgtEl>
                                          <p:spTgt spid="19465"/>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9466"/>
                                        </p:tgtEl>
                                        <p:attrNameLst>
                                          <p:attrName>style.visibility</p:attrName>
                                        </p:attrNameLst>
                                      </p:cBhvr>
                                      <p:to>
                                        <p:strVal val="visible"/>
                                      </p:to>
                                    </p:set>
                                    <p:animEffect transition="in" filter="fade">
                                      <p:cBhvr>
                                        <p:cTn id="59" dur="1000"/>
                                        <p:tgtEl>
                                          <p:spTgt spid="19466"/>
                                        </p:tgtEl>
                                      </p:cBhvr>
                                    </p:animEffect>
                                    <p:anim calcmode="lin" valueType="num">
                                      <p:cBhvr>
                                        <p:cTn id="60" dur="1000" fill="hold"/>
                                        <p:tgtEl>
                                          <p:spTgt spid="19466"/>
                                        </p:tgtEl>
                                        <p:attrNameLst>
                                          <p:attrName>ppt_x</p:attrName>
                                        </p:attrNameLst>
                                      </p:cBhvr>
                                      <p:tavLst>
                                        <p:tav tm="0">
                                          <p:val>
                                            <p:strVal val="#ppt_x"/>
                                          </p:val>
                                        </p:tav>
                                        <p:tav tm="100000">
                                          <p:val>
                                            <p:strVal val="#ppt_x"/>
                                          </p:val>
                                        </p:tav>
                                      </p:tavLst>
                                    </p:anim>
                                    <p:anim calcmode="lin" valueType="num">
                                      <p:cBhvr>
                                        <p:cTn id="61" dur="1000" fill="hold"/>
                                        <p:tgtEl>
                                          <p:spTgt spid="19466"/>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9467"/>
                                        </p:tgtEl>
                                        <p:attrNameLst>
                                          <p:attrName>style.visibility</p:attrName>
                                        </p:attrNameLst>
                                      </p:cBhvr>
                                      <p:to>
                                        <p:strVal val="visible"/>
                                      </p:to>
                                    </p:set>
                                    <p:animEffect transition="in" filter="fade">
                                      <p:cBhvr>
                                        <p:cTn id="66" dur="1000"/>
                                        <p:tgtEl>
                                          <p:spTgt spid="19467"/>
                                        </p:tgtEl>
                                      </p:cBhvr>
                                    </p:animEffect>
                                    <p:anim calcmode="lin" valueType="num">
                                      <p:cBhvr>
                                        <p:cTn id="67" dur="1000" fill="hold"/>
                                        <p:tgtEl>
                                          <p:spTgt spid="19467"/>
                                        </p:tgtEl>
                                        <p:attrNameLst>
                                          <p:attrName>ppt_x</p:attrName>
                                        </p:attrNameLst>
                                      </p:cBhvr>
                                      <p:tavLst>
                                        <p:tav tm="0">
                                          <p:val>
                                            <p:strVal val="#ppt_x"/>
                                          </p:val>
                                        </p:tav>
                                        <p:tav tm="100000">
                                          <p:val>
                                            <p:strVal val="#ppt_x"/>
                                          </p:val>
                                        </p:tav>
                                      </p:tavLst>
                                    </p:anim>
                                    <p:anim calcmode="lin" valueType="num">
                                      <p:cBhvr>
                                        <p:cTn id="68" dur="1000" fill="hold"/>
                                        <p:tgtEl>
                                          <p:spTgt spid="19467"/>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19468"/>
                                        </p:tgtEl>
                                        <p:attrNameLst>
                                          <p:attrName>style.visibility</p:attrName>
                                        </p:attrNameLst>
                                      </p:cBhvr>
                                      <p:to>
                                        <p:strVal val="visible"/>
                                      </p:to>
                                    </p:set>
                                    <p:animEffect transition="in" filter="fade">
                                      <p:cBhvr>
                                        <p:cTn id="73" dur="1000"/>
                                        <p:tgtEl>
                                          <p:spTgt spid="19468"/>
                                        </p:tgtEl>
                                      </p:cBhvr>
                                    </p:animEffect>
                                    <p:anim calcmode="lin" valueType="num">
                                      <p:cBhvr>
                                        <p:cTn id="74" dur="1000" fill="hold"/>
                                        <p:tgtEl>
                                          <p:spTgt spid="19468"/>
                                        </p:tgtEl>
                                        <p:attrNameLst>
                                          <p:attrName>ppt_x</p:attrName>
                                        </p:attrNameLst>
                                      </p:cBhvr>
                                      <p:tavLst>
                                        <p:tav tm="0">
                                          <p:val>
                                            <p:strVal val="#ppt_x"/>
                                          </p:val>
                                        </p:tav>
                                        <p:tav tm="100000">
                                          <p:val>
                                            <p:strVal val="#ppt_x"/>
                                          </p:val>
                                        </p:tav>
                                      </p:tavLst>
                                    </p:anim>
                                    <p:anim calcmode="lin" valueType="num">
                                      <p:cBhvr>
                                        <p:cTn id="75" dur="1000" fill="hold"/>
                                        <p:tgtEl>
                                          <p:spTgt spid="19468"/>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118809"/>
                                        </p:tgtEl>
                                        <p:attrNameLst>
                                          <p:attrName>style.visibility</p:attrName>
                                        </p:attrNameLst>
                                      </p:cBhvr>
                                      <p:to>
                                        <p:strVal val="visible"/>
                                      </p:to>
                                    </p:set>
                                    <p:animEffect transition="in" filter="blinds(horizontal)">
                                      <p:cBhvr>
                                        <p:cTn id="80" dur="500"/>
                                        <p:tgtEl>
                                          <p:spTgt spid="1188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19460" grpId="0"/>
      <p:bldP spid="19461" grpId="0"/>
      <p:bldP spid="19462" grpId="0"/>
      <p:bldP spid="19463" grpId="0"/>
      <p:bldP spid="19464" grpId="0"/>
      <p:bldP spid="19465" grpId="0"/>
      <p:bldP spid="19466" grpId="0"/>
      <p:bldP spid="19467" grpId="0"/>
      <p:bldP spid="19468" grpId="0"/>
      <p:bldP spid="118807" grpId="0" animBg="1"/>
      <p:bldP spid="11880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4"/>
          <p:cNvSpPr>
            <a:spLocks noChangeArrowheads="1" noChangeShapeType="1" noTextEdit="1"/>
          </p:cNvSpPr>
          <p:nvPr/>
        </p:nvSpPr>
        <p:spPr bwMode="auto">
          <a:xfrm>
            <a:off x="3931920" y="378823"/>
            <a:ext cx="2859770" cy="1060269"/>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kern="10" dirty="0" err="1">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Vận</a:t>
            </a:r>
            <a:r>
              <a:rPr lang="en-US" sz="2800" kern="10" dirty="0">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kern="10" dirty="0" err="1">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endParaRPr kumimoji="0" lang="en-US" sz="2800" b="0" i="0" u="none" strike="noStrike" kern="10" cap="none" spc="0" normalizeH="0" baseline="0" noProof="0" dirty="0">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862149" y="1808677"/>
            <a:ext cx="10215154" cy="1092607"/>
          </a:xfrm>
          <a:prstGeom prst="rect">
            <a:avLst/>
          </a:prstGeom>
        </p:spPr>
        <p:txBody>
          <a:bodyPr wrap="square">
            <a:spAutoFit/>
          </a:bodyPr>
          <a:lstStyle/>
          <a:p>
            <a:endParaRPr lang="en-US" sz="900" dirty="0">
              <a:solidFill>
                <a:srgbClr val="000000"/>
              </a:solidFill>
              <a:latin typeface="Segoe UI" panose="020B0502040204020203" pitchFamily="34" charset="0"/>
            </a:endParaRPr>
          </a:p>
          <a:p>
            <a:r>
              <a:rPr lang="vi-VN" dirty="0">
                <a:solidFill>
                  <a:srgbClr val="000000"/>
                </a:solidFill>
                <a:latin typeface="Times New Roman" panose="02020603050405020304" pitchFamily="18" charset="0"/>
              </a:rPr>
              <a:t> </a:t>
            </a:r>
            <a:r>
              <a:rPr lang="vi-VN" sz="2800" b="1" dirty="0">
                <a:solidFill>
                  <a:srgbClr val="7030A0"/>
                </a:solidFill>
                <a:latin typeface="Times New Roman" panose="02020603050405020304" pitchFamily="18" charset="0"/>
              </a:rPr>
              <a:t>Hãy so sánh các khía ở đế giày dùng cho người đi bộ và dùng cho vận động viên quần vợt ở Hình 44.3. Giải thích tại sao?</a:t>
            </a:r>
          </a:p>
        </p:txBody>
      </p:sp>
      <p:pic>
        <p:nvPicPr>
          <p:cNvPr id="4" name="Picture 3"/>
          <p:cNvPicPr>
            <a:picLocks noChangeAspect="1"/>
          </p:cNvPicPr>
          <p:nvPr/>
        </p:nvPicPr>
        <p:blipFill>
          <a:blip r:embed="rId2"/>
          <a:stretch>
            <a:fillRect/>
          </a:stretch>
        </p:blipFill>
        <p:spPr>
          <a:xfrm>
            <a:off x="365760" y="2901284"/>
            <a:ext cx="5225871" cy="3305636"/>
          </a:xfrm>
          <a:prstGeom prst="rect">
            <a:avLst/>
          </a:prstGeom>
        </p:spPr>
      </p:pic>
      <p:pic>
        <p:nvPicPr>
          <p:cNvPr id="5" name="Picture 4"/>
          <p:cNvPicPr>
            <a:picLocks noChangeAspect="1"/>
          </p:cNvPicPr>
          <p:nvPr/>
        </p:nvPicPr>
        <p:blipFill>
          <a:blip r:embed="rId3"/>
          <a:stretch>
            <a:fillRect/>
          </a:stretch>
        </p:blipFill>
        <p:spPr>
          <a:xfrm>
            <a:off x="5738949" y="2901284"/>
            <a:ext cx="5338354" cy="3305636"/>
          </a:xfrm>
          <a:prstGeom prst="rect">
            <a:avLst/>
          </a:prstGeom>
        </p:spPr>
      </p:pic>
    </p:spTree>
    <p:extLst>
      <p:ext uri="{BB962C8B-B14F-4D97-AF65-F5344CB8AC3E}">
        <p14:creationId xmlns:p14="http://schemas.microsoft.com/office/powerpoint/2010/main" val="31945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45" name="Picture 29" descr="Co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1226" y="3962400"/>
            <a:ext cx="892175"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46" name="Picture 30"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8700" y="3929064"/>
            <a:ext cx="2298700"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47" name="Picture 31" descr="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3850" y="2811464"/>
            <a:ext cx="793750"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52" name="Picture 36" descr="Co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5388" y="1011238"/>
            <a:ext cx="2208212"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53" name="Picture 37" descr="Cov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3201" y="1676400"/>
            <a:ext cx="10334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37" name="Picture 21" descr="image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2362200"/>
            <a:ext cx="106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rot="433139">
            <a:off x="3038475" y="1562100"/>
            <a:ext cx="238125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1100" b="1" dirty="0" err="1">
                <a:solidFill>
                  <a:prstClr val="black"/>
                </a:solidFill>
                <a:latin typeface="Times New Roman" panose="02020603050405020304" pitchFamily="18" charset="0"/>
                <a:cs typeface="Times New Roman" panose="02020603050405020304" pitchFamily="18" charset="0"/>
              </a:rPr>
              <a:t>tác</a:t>
            </a:r>
            <a:r>
              <a:rPr lang="en-US" sz="1100" b="1" dirty="0">
                <a:solidFill>
                  <a:prstClr val="black"/>
                </a:solidFill>
                <a:latin typeface="Times New Roman" panose="02020603050405020304" pitchFamily="18" charset="0"/>
                <a:cs typeface="Times New Roman" panose="02020603050405020304" pitchFamily="18" charset="0"/>
              </a:rPr>
              <a:t> </a:t>
            </a:r>
            <a:r>
              <a:rPr lang="en-US" sz="1100" b="1" dirty="0" err="1">
                <a:solidFill>
                  <a:prstClr val="black"/>
                </a:solidFill>
                <a:latin typeface="Times New Roman" panose="02020603050405020304" pitchFamily="18" charset="0"/>
                <a:cs typeface="Times New Roman" panose="02020603050405020304" pitchFamily="18" charset="0"/>
              </a:rPr>
              <a:t>dụng</a:t>
            </a:r>
            <a:r>
              <a:rPr lang="en-US" sz="1100" b="1" dirty="0">
                <a:solidFill>
                  <a:prstClr val="black"/>
                </a:solidFill>
                <a:latin typeface="Times New Roman" panose="02020603050405020304" pitchFamily="18" charset="0"/>
                <a:cs typeface="Times New Roman" panose="02020603050405020304" pitchFamily="18" charset="0"/>
              </a:rPr>
              <a:t> </a:t>
            </a:r>
            <a:r>
              <a:rPr lang="en-US" sz="1100" b="1" dirty="0" err="1">
                <a:solidFill>
                  <a:prstClr val="black"/>
                </a:solidFill>
                <a:latin typeface="Times New Roman" panose="02020603050405020304" pitchFamily="18" charset="0"/>
                <a:cs typeface="Times New Roman" panose="02020603050405020304" pitchFamily="18" charset="0"/>
              </a:rPr>
              <a:t>thúc</a:t>
            </a:r>
            <a:r>
              <a:rPr lang="en-US" sz="1100" b="1" dirty="0">
                <a:solidFill>
                  <a:prstClr val="black"/>
                </a:solidFill>
                <a:latin typeface="Times New Roman" panose="02020603050405020304" pitchFamily="18" charset="0"/>
                <a:cs typeface="Times New Roman" panose="02020603050405020304" pitchFamily="18" charset="0"/>
              </a:rPr>
              <a:t> </a:t>
            </a:r>
            <a:r>
              <a:rPr lang="en-US" sz="1100" b="1" dirty="0" err="1">
                <a:solidFill>
                  <a:prstClr val="black"/>
                </a:solidFill>
                <a:latin typeface="Times New Roman" panose="02020603050405020304" pitchFamily="18" charset="0"/>
                <a:cs typeface="Times New Roman" panose="02020603050405020304" pitchFamily="18" charset="0"/>
              </a:rPr>
              <a:t>đẩy</a:t>
            </a:r>
            <a:r>
              <a:rPr lang="en-US" sz="1100" b="1" dirty="0">
                <a:solidFill>
                  <a:prstClr val="black"/>
                </a:solidFill>
                <a:latin typeface="Times New Roman" panose="02020603050405020304" pitchFamily="18" charset="0"/>
                <a:cs typeface="Times New Roman" panose="02020603050405020304" pitchFamily="18" charset="0"/>
              </a:rPr>
              <a:t> </a:t>
            </a:r>
            <a:r>
              <a:rPr lang="en-US" sz="1100" b="1" dirty="0" err="1">
                <a:solidFill>
                  <a:prstClr val="black"/>
                </a:solidFill>
                <a:latin typeface="Times New Roman" panose="02020603050405020304" pitchFamily="18" charset="0"/>
                <a:cs typeface="Times New Roman" panose="02020603050405020304" pitchFamily="18" charset="0"/>
              </a:rPr>
              <a:t>chuyển</a:t>
            </a:r>
            <a:r>
              <a:rPr lang="en-US" sz="1100" b="1" dirty="0">
                <a:solidFill>
                  <a:prstClr val="black"/>
                </a:solidFill>
                <a:latin typeface="Times New Roman" panose="02020603050405020304" pitchFamily="18" charset="0"/>
                <a:cs typeface="Times New Roman" panose="02020603050405020304" pitchFamily="18" charset="0"/>
              </a:rPr>
              <a:t> </a:t>
            </a:r>
            <a:r>
              <a:rPr lang="en-US" sz="1100" b="1" dirty="0" err="1">
                <a:solidFill>
                  <a:prstClr val="black"/>
                </a:solidFill>
                <a:latin typeface="Times New Roman" panose="02020603050405020304" pitchFamily="18" charset="0"/>
                <a:cs typeface="Times New Roman" panose="02020603050405020304" pitchFamily="18" charset="0"/>
              </a:rPr>
              <a:t>động</a:t>
            </a:r>
            <a:endParaRPr lang="en-US" sz="1100" b="1" dirty="0">
              <a:solidFill>
                <a:prstClr val="black"/>
              </a:solidFill>
              <a:latin typeface="Times New Roman" panose="02020603050405020304" pitchFamily="18" charset="0"/>
              <a:cs typeface="Times New Roman" panose="02020603050405020304" pitchFamily="18" charset="0"/>
            </a:endParaRPr>
          </a:p>
        </p:txBody>
      </p:sp>
      <p:sp>
        <p:nvSpPr>
          <p:cNvPr id="6" name="Freeform 5"/>
          <p:cNvSpPr/>
          <p:nvPr/>
        </p:nvSpPr>
        <p:spPr>
          <a:xfrm rot="2288347">
            <a:off x="4383089" y="1655763"/>
            <a:ext cx="1506537" cy="696912"/>
          </a:xfrm>
          <a:custGeom>
            <a:avLst/>
            <a:gdLst>
              <a:gd name="connsiteX0" fmla="*/ 1505414 w 1505414"/>
              <a:gd name="connsiteY0" fmla="*/ 418637 h 697418"/>
              <a:gd name="connsiteX1" fmla="*/ 423746 w 1505414"/>
              <a:gd name="connsiteY1" fmla="*/ 6042 h 697418"/>
              <a:gd name="connsiteX2" fmla="*/ 22302 w 1505414"/>
              <a:gd name="connsiteY2" fmla="*/ 697418 h 697418"/>
              <a:gd name="connsiteX3" fmla="*/ 22302 w 1505414"/>
              <a:gd name="connsiteY3" fmla="*/ 697418 h 697418"/>
              <a:gd name="connsiteX4" fmla="*/ 0 w 1505414"/>
              <a:gd name="connsiteY4" fmla="*/ 652813 h 697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5414" h="697418">
                <a:moveTo>
                  <a:pt x="1505414" y="418637"/>
                </a:moveTo>
                <a:cubicBezTo>
                  <a:pt x="1088172" y="189108"/>
                  <a:pt x="670931" y="-40421"/>
                  <a:pt x="423746" y="6042"/>
                </a:cubicBezTo>
                <a:cubicBezTo>
                  <a:pt x="176561" y="52505"/>
                  <a:pt x="22302" y="697418"/>
                  <a:pt x="22302" y="697418"/>
                </a:cubicBezTo>
                <a:lnTo>
                  <a:pt x="22302" y="697418"/>
                </a:lnTo>
                <a:lnTo>
                  <a:pt x="0" y="65281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latin typeface="Trebuchet MS"/>
            </a:endParaRPr>
          </a:p>
        </p:txBody>
      </p:sp>
      <p:sp>
        <p:nvSpPr>
          <p:cNvPr id="24" name="Freeform 23"/>
          <p:cNvSpPr/>
          <p:nvPr/>
        </p:nvSpPr>
        <p:spPr>
          <a:xfrm rot="10084237">
            <a:off x="4276725" y="2995613"/>
            <a:ext cx="1504950" cy="696912"/>
          </a:xfrm>
          <a:custGeom>
            <a:avLst/>
            <a:gdLst>
              <a:gd name="connsiteX0" fmla="*/ 1505414 w 1505414"/>
              <a:gd name="connsiteY0" fmla="*/ 418637 h 697418"/>
              <a:gd name="connsiteX1" fmla="*/ 423746 w 1505414"/>
              <a:gd name="connsiteY1" fmla="*/ 6042 h 697418"/>
              <a:gd name="connsiteX2" fmla="*/ 22302 w 1505414"/>
              <a:gd name="connsiteY2" fmla="*/ 697418 h 697418"/>
              <a:gd name="connsiteX3" fmla="*/ 22302 w 1505414"/>
              <a:gd name="connsiteY3" fmla="*/ 697418 h 697418"/>
              <a:gd name="connsiteX4" fmla="*/ 0 w 1505414"/>
              <a:gd name="connsiteY4" fmla="*/ 652813 h 697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5414" h="697418">
                <a:moveTo>
                  <a:pt x="1505414" y="418637"/>
                </a:moveTo>
                <a:cubicBezTo>
                  <a:pt x="1088172" y="189108"/>
                  <a:pt x="670931" y="-40421"/>
                  <a:pt x="423746" y="6042"/>
                </a:cubicBezTo>
                <a:cubicBezTo>
                  <a:pt x="176561" y="52505"/>
                  <a:pt x="22302" y="697418"/>
                  <a:pt x="22302" y="697418"/>
                </a:cubicBezTo>
                <a:lnTo>
                  <a:pt x="22302" y="697418"/>
                </a:lnTo>
                <a:lnTo>
                  <a:pt x="0" y="65281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latin typeface="Trebuchet MS"/>
            </a:endParaRPr>
          </a:p>
        </p:txBody>
      </p:sp>
      <p:sp>
        <p:nvSpPr>
          <p:cNvPr id="25" name="Rectangle 24"/>
          <p:cNvSpPr/>
          <p:nvPr/>
        </p:nvSpPr>
        <p:spPr>
          <a:xfrm rot="712317">
            <a:off x="3033713" y="3036888"/>
            <a:ext cx="2468562"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1100" b="1" dirty="0" err="1">
                <a:solidFill>
                  <a:prstClr val="black"/>
                </a:solidFill>
                <a:latin typeface="Times New Roman" panose="02020603050405020304" pitchFamily="18" charset="0"/>
                <a:cs typeface="Times New Roman" panose="02020603050405020304" pitchFamily="18" charset="0"/>
              </a:rPr>
              <a:t>tác</a:t>
            </a:r>
            <a:r>
              <a:rPr lang="en-US" sz="1100" b="1" dirty="0">
                <a:solidFill>
                  <a:prstClr val="black"/>
                </a:solidFill>
                <a:latin typeface="Times New Roman" panose="02020603050405020304" pitchFamily="18" charset="0"/>
                <a:cs typeface="Times New Roman" panose="02020603050405020304" pitchFamily="18" charset="0"/>
              </a:rPr>
              <a:t> </a:t>
            </a:r>
            <a:r>
              <a:rPr lang="en-US" sz="1100" b="1" dirty="0" err="1">
                <a:solidFill>
                  <a:prstClr val="black"/>
                </a:solidFill>
                <a:latin typeface="Times New Roman" panose="02020603050405020304" pitchFamily="18" charset="0"/>
                <a:cs typeface="Times New Roman" panose="02020603050405020304" pitchFamily="18" charset="0"/>
              </a:rPr>
              <a:t>dụng</a:t>
            </a:r>
            <a:r>
              <a:rPr lang="en-US" sz="1100" b="1" dirty="0">
                <a:solidFill>
                  <a:prstClr val="black"/>
                </a:solidFill>
                <a:latin typeface="Times New Roman" panose="02020603050405020304" pitchFamily="18" charset="0"/>
                <a:cs typeface="Times New Roman" panose="02020603050405020304" pitchFamily="18" charset="0"/>
              </a:rPr>
              <a:t> </a:t>
            </a:r>
            <a:r>
              <a:rPr lang="en-US" sz="1100" b="1" dirty="0" err="1">
                <a:solidFill>
                  <a:prstClr val="black"/>
                </a:solidFill>
                <a:latin typeface="Times New Roman" panose="02020603050405020304" pitchFamily="18" charset="0"/>
                <a:cs typeface="Times New Roman" panose="02020603050405020304" pitchFamily="18" charset="0"/>
              </a:rPr>
              <a:t>cản</a:t>
            </a:r>
            <a:r>
              <a:rPr lang="en-US" sz="1100" b="1" dirty="0">
                <a:solidFill>
                  <a:prstClr val="black"/>
                </a:solidFill>
                <a:latin typeface="Times New Roman" panose="02020603050405020304" pitchFamily="18" charset="0"/>
                <a:cs typeface="Times New Roman" panose="02020603050405020304" pitchFamily="18" charset="0"/>
              </a:rPr>
              <a:t> </a:t>
            </a:r>
            <a:r>
              <a:rPr lang="en-US" sz="1100" b="1" dirty="0" err="1">
                <a:solidFill>
                  <a:prstClr val="black"/>
                </a:solidFill>
                <a:latin typeface="Times New Roman" panose="02020603050405020304" pitchFamily="18" charset="0"/>
                <a:cs typeface="Times New Roman" panose="02020603050405020304" pitchFamily="18" charset="0"/>
              </a:rPr>
              <a:t>trở</a:t>
            </a:r>
            <a:r>
              <a:rPr lang="en-US" sz="1100" b="1" dirty="0">
                <a:solidFill>
                  <a:prstClr val="black"/>
                </a:solidFill>
                <a:latin typeface="Times New Roman" panose="02020603050405020304" pitchFamily="18" charset="0"/>
                <a:cs typeface="Times New Roman" panose="02020603050405020304" pitchFamily="18" charset="0"/>
              </a:rPr>
              <a:t> </a:t>
            </a:r>
            <a:r>
              <a:rPr lang="en-US" sz="1100" b="1" dirty="0" err="1">
                <a:solidFill>
                  <a:prstClr val="black"/>
                </a:solidFill>
                <a:latin typeface="Times New Roman" panose="02020603050405020304" pitchFamily="18" charset="0"/>
                <a:cs typeface="Times New Roman" panose="02020603050405020304" pitchFamily="18" charset="0"/>
              </a:rPr>
              <a:t>chuyển</a:t>
            </a:r>
            <a:r>
              <a:rPr lang="en-US" sz="1100" b="1" dirty="0">
                <a:solidFill>
                  <a:prstClr val="black"/>
                </a:solidFill>
                <a:latin typeface="Times New Roman" panose="02020603050405020304" pitchFamily="18" charset="0"/>
                <a:cs typeface="Times New Roman" panose="02020603050405020304" pitchFamily="18" charset="0"/>
              </a:rPr>
              <a:t> </a:t>
            </a:r>
            <a:r>
              <a:rPr lang="en-US" sz="1100" b="1" dirty="0" err="1">
                <a:solidFill>
                  <a:prstClr val="black"/>
                </a:solidFill>
                <a:latin typeface="Times New Roman" panose="02020603050405020304" pitchFamily="18" charset="0"/>
                <a:cs typeface="Times New Roman" panose="02020603050405020304" pitchFamily="18" charset="0"/>
              </a:rPr>
              <a:t>động</a:t>
            </a:r>
            <a:endParaRPr lang="en-US" sz="11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49616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1637"/>
                                        </p:tgtEl>
                                        <p:attrNameLst>
                                          <p:attrName>style.visibility</p:attrName>
                                        </p:attrNameLst>
                                      </p:cBhvr>
                                      <p:to>
                                        <p:strVal val="visible"/>
                                      </p:to>
                                    </p:set>
                                    <p:animEffect transition="in" filter="blinds(horizontal)">
                                      <p:cBhvr>
                                        <p:cTn id="7" dur="500"/>
                                        <p:tgtEl>
                                          <p:spTgt spid="1116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1653"/>
                                        </p:tgtEl>
                                        <p:attrNameLst>
                                          <p:attrName>style.visibility</p:attrName>
                                        </p:attrNameLst>
                                      </p:cBhvr>
                                      <p:to>
                                        <p:strVal val="visible"/>
                                      </p:to>
                                    </p:set>
                                    <p:animEffect transition="in" filter="wipe(left)">
                                      <p:cBhvr>
                                        <p:cTn id="12" dur="500"/>
                                        <p:tgtEl>
                                          <p:spTgt spid="1116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11652"/>
                                        </p:tgtEl>
                                        <p:attrNameLst>
                                          <p:attrName>style.visibility</p:attrName>
                                        </p:attrNameLst>
                                      </p:cBhvr>
                                      <p:to>
                                        <p:strVal val="visible"/>
                                      </p:to>
                                    </p:set>
                                    <p:animEffect transition="in" filter="wipe(left)">
                                      <p:cBhvr>
                                        <p:cTn id="17" dur="500"/>
                                        <p:tgtEl>
                                          <p:spTgt spid="11165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11647"/>
                                        </p:tgtEl>
                                        <p:attrNameLst>
                                          <p:attrName>style.visibility</p:attrName>
                                        </p:attrNameLst>
                                      </p:cBhvr>
                                      <p:to>
                                        <p:strVal val="visible"/>
                                      </p:to>
                                    </p:set>
                                    <p:animEffect transition="in" filter="wipe(left)">
                                      <p:cBhvr>
                                        <p:cTn id="22" dur="500"/>
                                        <p:tgtEl>
                                          <p:spTgt spid="11164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11646"/>
                                        </p:tgtEl>
                                        <p:attrNameLst>
                                          <p:attrName>style.visibility</p:attrName>
                                        </p:attrNameLst>
                                      </p:cBhvr>
                                      <p:to>
                                        <p:strVal val="visible"/>
                                      </p:to>
                                    </p:set>
                                    <p:animEffect transition="in" filter="wipe(left)">
                                      <p:cBhvr>
                                        <p:cTn id="27" dur="500"/>
                                        <p:tgtEl>
                                          <p:spTgt spid="11164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11645"/>
                                        </p:tgtEl>
                                        <p:attrNameLst>
                                          <p:attrName>style.visibility</p:attrName>
                                        </p:attrNameLst>
                                      </p:cBhvr>
                                      <p:to>
                                        <p:strVal val="visible"/>
                                      </p:to>
                                    </p:set>
                                    <p:animEffect transition="in" filter="wipe(left)">
                                      <p:cBhvr>
                                        <p:cTn id="32" dur="500"/>
                                        <p:tgtEl>
                                          <p:spTgt spid="11164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ircle(in)">
                                      <p:cBhvr>
                                        <p:cTn id="37" dur="2000"/>
                                        <p:tgtEl>
                                          <p:spTgt spid="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1000" fill="hold"/>
                                        <p:tgtEl>
                                          <p:spTgt spid="5"/>
                                        </p:tgtEl>
                                        <p:attrNameLst>
                                          <p:attrName>ppt_w</p:attrName>
                                        </p:attrNameLst>
                                      </p:cBhvr>
                                      <p:tavLst>
                                        <p:tav tm="0">
                                          <p:val>
                                            <p:fltVal val="0"/>
                                          </p:val>
                                        </p:tav>
                                        <p:tav tm="100000">
                                          <p:val>
                                            <p:strVal val="#ppt_w"/>
                                          </p:val>
                                        </p:tav>
                                      </p:tavLst>
                                    </p:anim>
                                    <p:anim calcmode="lin" valueType="num">
                                      <p:cBhvr>
                                        <p:cTn id="43" dur="1000" fill="hold"/>
                                        <p:tgtEl>
                                          <p:spTgt spid="5"/>
                                        </p:tgtEl>
                                        <p:attrNameLst>
                                          <p:attrName>ppt_h</p:attrName>
                                        </p:attrNameLst>
                                      </p:cBhvr>
                                      <p:tavLst>
                                        <p:tav tm="0">
                                          <p:val>
                                            <p:fltVal val="0"/>
                                          </p:val>
                                        </p:tav>
                                        <p:tav tm="100000">
                                          <p:val>
                                            <p:strVal val="#ppt_h"/>
                                          </p:val>
                                        </p:tav>
                                      </p:tavLst>
                                    </p:anim>
                                    <p:anim calcmode="lin" valueType="num">
                                      <p:cBhvr>
                                        <p:cTn id="44" dur="1000" fill="hold"/>
                                        <p:tgtEl>
                                          <p:spTgt spid="5"/>
                                        </p:tgtEl>
                                        <p:attrNameLst>
                                          <p:attrName>style.rotation</p:attrName>
                                        </p:attrNameLst>
                                      </p:cBhvr>
                                      <p:tavLst>
                                        <p:tav tm="0">
                                          <p:val>
                                            <p:fltVal val="90"/>
                                          </p:val>
                                        </p:tav>
                                        <p:tav tm="100000">
                                          <p:val>
                                            <p:fltVal val="0"/>
                                          </p:val>
                                        </p:tav>
                                      </p:tavLst>
                                    </p:anim>
                                    <p:animEffect transition="in" filter="fade">
                                      <p:cBhvr>
                                        <p:cTn id="45" dur="1000"/>
                                        <p:tgtEl>
                                          <p:spTgt spid="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6" presetClass="entr" presetSubtype="16"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circle(in)">
                                      <p:cBhvr>
                                        <p:cTn id="50" dur="2000"/>
                                        <p:tgtEl>
                                          <p:spTgt spid="2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p:cTn id="55" dur="1000" fill="hold"/>
                                        <p:tgtEl>
                                          <p:spTgt spid="25"/>
                                        </p:tgtEl>
                                        <p:attrNameLst>
                                          <p:attrName>ppt_w</p:attrName>
                                        </p:attrNameLst>
                                      </p:cBhvr>
                                      <p:tavLst>
                                        <p:tav tm="0">
                                          <p:val>
                                            <p:fltVal val="0"/>
                                          </p:val>
                                        </p:tav>
                                        <p:tav tm="100000">
                                          <p:val>
                                            <p:strVal val="#ppt_w"/>
                                          </p:val>
                                        </p:tav>
                                      </p:tavLst>
                                    </p:anim>
                                    <p:anim calcmode="lin" valueType="num">
                                      <p:cBhvr>
                                        <p:cTn id="56" dur="1000" fill="hold"/>
                                        <p:tgtEl>
                                          <p:spTgt spid="25"/>
                                        </p:tgtEl>
                                        <p:attrNameLst>
                                          <p:attrName>ppt_h</p:attrName>
                                        </p:attrNameLst>
                                      </p:cBhvr>
                                      <p:tavLst>
                                        <p:tav tm="0">
                                          <p:val>
                                            <p:fltVal val="0"/>
                                          </p:val>
                                        </p:tav>
                                        <p:tav tm="100000">
                                          <p:val>
                                            <p:strVal val="#ppt_h"/>
                                          </p:val>
                                        </p:tav>
                                      </p:tavLst>
                                    </p:anim>
                                    <p:anim calcmode="lin" valueType="num">
                                      <p:cBhvr>
                                        <p:cTn id="57" dur="1000" fill="hold"/>
                                        <p:tgtEl>
                                          <p:spTgt spid="25"/>
                                        </p:tgtEl>
                                        <p:attrNameLst>
                                          <p:attrName>style.rotation</p:attrName>
                                        </p:attrNameLst>
                                      </p:cBhvr>
                                      <p:tavLst>
                                        <p:tav tm="0">
                                          <p:val>
                                            <p:fltVal val="90"/>
                                          </p:val>
                                        </p:tav>
                                        <p:tav tm="100000">
                                          <p:val>
                                            <p:fltVal val="0"/>
                                          </p:val>
                                        </p:tav>
                                      </p:tavLst>
                                    </p:anim>
                                    <p:animEffect transition="in" filter="fade">
                                      <p:cBhvr>
                                        <p:cTn id="58"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 Box 5"/>
          <p:cNvSpPr txBox="1">
            <a:spLocks noChangeArrowheads="1"/>
          </p:cNvSpPr>
          <p:nvPr/>
        </p:nvSpPr>
        <p:spPr bwMode="auto">
          <a:xfrm>
            <a:off x="2057400" y="228601"/>
            <a:ext cx="815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fontAlgn="base">
              <a:spcBef>
                <a:spcPct val="50000"/>
              </a:spcBef>
              <a:spcAft>
                <a:spcPct val="0"/>
              </a:spcAft>
              <a:buClrTx/>
              <a:buNone/>
            </a:pPr>
            <a:endParaRPr lang="vi-VN" altLang="en-US" sz="1800">
              <a:solidFill>
                <a:srgbClr val="000000"/>
              </a:solidFill>
              <a:latin typeface=".VnTime" panose="020B7200000000000000" pitchFamily="34" charset="0"/>
            </a:endParaRPr>
          </a:p>
        </p:txBody>
      </p:sp>
      <p:pic>
        <p:nvPicPr>
          <p:cNvPr id="2970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71" y="304800"/>
            <a:ext cx="11325498" cy="607519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59785" name="04-nights-negril-931644-www.woim.net.mp3">
            <a:hlinkClick r:id="" action="ppaction://media"/>
          </p:cNvPr>
          <p:cNvPicPr>
            <a:picLocks noGrp="1" noRot="1" noChangeAspect="1" noChangeArrowheads="1"/>
          </p:cNvPicPr>
          <p:nvPr>
            <p:ph idx="1"/>
            <a:audioFile r:link="rId1"/>
          </p:nvPr>
        </p:nvPicPr>
        <p:blipFill>
          <a:blip r:embed="rId4">
            <a:extLst>
              <a:ext uri="{28A0092B-C50C-407E-A947-70E740481C1C}">
                <a14:useLocalDpi xmlns:a14="http://schemas.microsoft.com/office/drawing/2010/main" val="0"/>
              </a:ext>
            </a:extLst>
          </a:blip>
          <a:srcRect/>
          <a:stretch>
            <a:fillRect/>
          </a:stretch>
        </p:blipFill>
        <p:spPr>
          <a:xfrm>
            <a:off x="1905000" y="304800"/>
            <a:ext cx="304800" cy="304800"/>
          </a:xfrm>
        </p:spPr>
      </p:pic>
    </p:spTree>
    <p:extLst>
      <p:ext uri="{BB962C8B-B14F-4D97-AF65-F5344CB8AC3E}">
        <p14:creationId xmlns:p14="http://schemas.microsoft.com/office/powerpoint/2010/main" val="3021926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68840" fill="hold"/>
                                        <p:tgtEl>
                                          <p:spTgt spid="45978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5978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Line 9"/>
          <p:cNvSpPr>
            <a:spLocks noChangeShapeType="1"/>
          </p:cNvSpPr>
          <p:nvPr/>
        </p:nvSpPr>
        <p:spPr bwMode="auto">
          <a:xfrm>
            <a:off x="3733800" y="3549805"/>
            <a:ext cx="5410200" cy="1"/>
          </a:xfrm>
          <a:prstGeom prst="line">
            <a:avLst/>
          </a:prstGeom>
          <a:ln/>
          <a:extLst/>
        </p:spPr>
        <p:style>
          <a:lnRef idx="3">
            <a:schemeClr val="dk1"/>
          </a:lnRef>
          <a:fillRef idx="0">
            <a:schemeClr val="dk1"/>
          </a:fillRef>
          <a:effectRef idx="2">
            <a:schemeClr val="dk1"/>
          </a:effectRef>
          <a:fontRef idx="minor">
            <a:schemeClr val="tx1"/>
          </a:fontRef>
        </p:style>
        <p:txBody>
          <a:bodyPr/>
          <a:lstStyle/>
          <a:p>
            <a:pPr fontAlgn="base">
              <a:spcBef>
                <a:spcPct val="0"/>
              </a:spcBef>
              <a:spcAft>
                <a:spcPct val="0"/>
              </a:spcAft>
              <a:defRPr/>
            </a:pPr>
            <a:endParaRPr lang="en-US">
              <a:solidFill>
                <a:prstClr val="black"/>
              </a:solidFill>
              <a:latin typeface="Trebuchet MS"/>
            </a:endParaRPr>
          </a:p>
        </p:txBody>
      </p:sp>
      <p:pic>
        <p:nvPicPr>
          <p:cNvPr id="105" name="Picture 10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3163899">
            <a:off x="1962151" y="1808164"/>
            <a:ext cx="168592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AutoShape 13" descr="Papyrus"/>
          <p:cNvSpPr>
            <a:spLocks noChangeArrowheads="1"/>
          </p:cNvSpPr>
          <p:nvPr/>
        </p:nvSpPr>
        <p:spPr bwMode="auto">
          <a:xfrm>
            <a:off x="3962400" y="2692400"/>
            <a:ext cx="2057400" cy="838200"/>
          </a:xfrm>
          <a:prstGeom prst="cube">
            <a:avLst>
              <a:gd name="adj" fmla="val 25000"/>
            </a:avLst>
          </a:prstGeom>
          <a:blipFill dpi="0" rotWithShape="1">
            <a:blip r:embed="rId3"/>
            <a:srcRect/>
            <a:tile tx="0" ty="0" sx="100000" sy="100000" flip="none" algn="tl"/>
          </a:blipFill>
          <a:ln w="9525">
            <a:solidFill>
              <a:schemeClr val="tx1"/>
            </a:solidFill>
            <a:miter lim="800000"/>
            <a:headEnd/>
            <a:tailEnd/>
          </a:ln>
        </p:spPr>
        <p:txBody>
          <a:bodyPr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0"/>
              </a:spcBef>
              <a:spcAft>
                <a:spcPct val="0"/>
              </a:spcAft>
              <a:buClrTx/>
              <a:buSzTx/>
              <a:buNone/>
            </a:pPr>
            <a:endParaRPr lang="en-US" altLang="en-US" sz="1800">
              <a:solidFill>
                <a:prstClr val="black"/>
              </a:solidFill>
              <a:latin typeface="Times New Roman" panose="02020603050405020304" pitchFamily="18" charset="0"/>
              <a:cs typeface="Arial" panose="020B0604020202020204" pitchFamily="34" charset="0"/>
            </a:endParaRPr>
          </a:p>
        </p:txBody>
      </p:sp>
      <p:sp>
        <p:nvSpPr>
          <p:cNvPr id="8200" name="Rectangle 19"/>
          <p:cNvSpPr>
            <a:spLocks noChangeArrowheads="1"/>
          </p:cNvSpPr>
          <p:nvPr/>
        </p:nvSpPr>
        <p:spPr bwMode="auto">
          <a:xfrm>
            <a:off x="309154" y="830204"/>
            <a:ext cx="396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en-US" altLang="en-US" sz="2400" b="1" dirty="0">
                <a:solidFill>
                  <a:schemeClr val="tx1"/>
                </a:solidFill>
                <a:latin typeface="Times New Roman" panose="02020603050405020304" pitchFamily="18" charset="0"/>
                <a:cs typeface="Arial" panose="020B0604020202020204" pitchFamily="34" charset="0"/>
              </a:rPr>
              <a:t>I. </a:t>
            </a:r>
            <a:r>
              <a:rPr lang="en-US" altLang="en-US" sz="2400" b="1" dirty="0" err="1">
                <a:solidFill>
                  <a:schemeClr val="tx1"/>
                </a:solidFill>
                <a:latin typeface="Times New Roman" panose="02020603050405020304" pitchFamily="18" charset="0"/>
                <a:cs typeface="Arial" panose="020B0604020202020204" pitchFamily="34" charset="0"/>
              </a:rPr>
              <a:t>Lực</a:t>
            </a:r>
            <a:r>
              <a:rPr lang="en-US" altLang="en-US" sz="2400" b="1" dirty="0">
                <a:solidFill>
                  <a:schemeClr val="tx1"/>
                </a:solidFill>
                <a:latin typeface="Times New Roman" panose="02020603050405020304" pitchFamily="18" charset="0"/>
                <a:cs typeface="Arial" panose="020B0604020202020204" pitchFamily="34" charset="0"/>
              </a:rPr>
              <a:t> ma </a:t>
            </a:r>
            <a:r>
              <a:rPr lang="en-US" altLang="en-US" sz="2400" b="1" dirty="0" err="1">
                <a:solidFill>
                  <a:schemeClr val="tx1"/>
                </a:solidFill>
                <a:latin typeface="Times New Roman" panose="02020603050405020304" pitchFamily="18" charset="0"/>
                <a:cs typeface="Arial" panose="020B0604020202020204" pitchFamily="34" charset="0"/>
              </a:rPr>
              <a:t>sát</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là</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gì</a:t>
            </a:r>
            <a:r>
              <a:rPr lang="en-US" altLang="en-US" sz="2400" b="1" dirty="0">
                <a:solidFill>
                  <a:schemeClr val="tx1"/>
                </a:solidFill>
                <a:latin typeface="Times New Roman" panose="02020603050405020304" pitchFamily="18" charset="0"/>
                <a:cs typeface="Arial" panose="020B0604020202020204" pitchFamily="34" charset="0"/>
              </a:rPr>
              <a:t>?</a:t>
            </a:r>
          </a:p>
        </p:txBody>
      </p:sp>
    </p:spTree>
    <p:extLst>
      <p:ext uri="{BB962C8B-B14F-4D97-AF65-F5344CB8AC3E}">
        <p14:creationId xmlns:p14="http://schemas.microsoft.com/office/powerpoint/2010/main" val="20186913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00"/>
                                        </p:tgtEl>
                                        <p:attrNameLst>
                                          <p:attrName>style.visibility</p:attrName>
                                        </p:attrNameLst>
                                      </p:cBhvr>
                                      <p:to>
                                        <p:strVal val="visible"/>
                                      </p:to>
                                    </p:set>
                                    <p:animEffect transition="in" filter="fade">
                                      <p:cBhvr>
                                        <p:cTn id="7" dur="500"/>
                                        <p:tgtEl>
                                          <p:spTgt spid="820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circle(in)">
                                      <p:cBhvr>
                                        <p:cTn id="12" dur="2000"/>
                                        <p:tgtEl>
                                          <p:spTgt spid="1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path" presetSubtype="0" accel="50000" decel="50000" fill="hold" nodeType="clickEffect">
                                  <p:stCondLst>
                                    <p:cond delay="0"/>
                                  </p:stCondLst>
                                  <p:childTnLst>
                                    <p:animMotion origin="layout" path="M -4.16667E-6 -4.81481E-6 L 0.0599 0.07269 " pathEditMode="relative" rAng="0" ptsTypes="AA">
                                      <p:cBhvr>
                                        <p:cTn id="16" dur="2000" fill="hold"/>
                                        <p:tgtEl>
                                          <p:spTgt spid="105"/>
                                        </p:tgtEl>
                                        <p:attrNameLst>
                                          <p:attrName>ppt_x</p:attrName>
                                          <p:attrName>ppt_y</p:attrName>
                                        </p:attrNameLst>
                                      </p:cBhvr>
                                      <p:rCtr x="2986" y="3634"/>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path" presetSubtype="0" accel="50000" decel="50000" fill="hold" grpId="0" nodeType="clickEffect">
                                  <p:stCondLst>
                                    <p:cond delay="0"/>
                                  </p:stCondLst>
                                  <p:childTnLst>
                                    <p:animMotion origin="layout" path="M 3.33333E-6 -3.7037E-6 L 0.35416 0.00186 " pathEditMode="relative" rAng="0" ptsTypes="AA">
                                      <p:cBhvr>
                                        <p:cTn id="20" dur="2000" fill="hold"/>
                                        <p:tgtEl>
                                          <p:spTgt spid="94"/>
                                        </p:tgtEl>
                                        <p:attrNameLst>
                                          <p:attrName>ppt_x</p:attrName>
                                          <p:attrName>ppt_y</p:attrName>
                                        </p:attrNameLst>
                                      </p:cBhvr>
                                      <p:rCtr x="17708"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20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46" y="527538"/>
            <a:ext cx="8915400" cy="5758962"/>
          </a:xfrm>
          <a:prstGeom prst="rect">
            <a:avLst/>
          </a:prstGeom>
        </p:spPr>
      </p:pic>
    </p:spTree>
    <p:extLst>
      <p:ext uri="{BB962C8B-B14F-4D97-AF65-F5344CB8AC3E}">
        <p14:creationId xmlns:p14="http://schemas.microsoft.com/office/powerpoint/2010/main" val="2377625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 y="1234418"/>
            <a:ext cx="4494031"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7" y="3824640"/>
            <a:ext cx="449403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ight Arrow 11"/>
          <p:cNvSpPr/>
          <p:nvPr/>
        </p:nvSpPr>
        <p:spPr>
          <a:xfrm>
            <a:off x="5238205" y="850034"/>
            <a:ext cx="6126481" cy="1489210"/>
          </a:xfrm>
          <a:prstGeom prst="rightArrow">
            <a:avLst/>
          </a:prstGeom>
          <a:solidFill>
            <a:srgbClr val="A7D97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400" dirty="0">
                <a:solidFill>
                  <a:prstClr val="black"/>
                </a:solidFill>
                <a:latin typeface="Times New Roman" panose="02020603050405020304" pitchFamily="18" charset="0"/>
                <a:cs typeface="Times New Roman" panose="02020603050405020304" pitchFamily="18" charset="0"/>
              </a:rPr>
              <a:t>1. </a:t>
            </a:r>
            <a:r>
              <a:rPr lang="en-US" sz="2400" dirty="0" err="1">
                <a:solidFill>
                  <a:prstClr val="black"/>
                </a:solidFill>
                <a:latin typeface="Times New Roman" panose="02020603050405020304" pitchFamily="18" charset="0"/>
                <a:cs typeface="Times New Roman" panose="02020603050405020304" pitchFamily="18" charset="0"/>
              </a:rPr>
              <a:t>Lực</a:t>
            </a:r>
            <a:r>
              <a:rPr lang="en-US" sz="2400" dirty="0">
                <a:solidFill>
                  <a:prstClr val="black"/>
                </a:solidFill>
                <a:latin typeface="Times New Roman" panose="02020603050405020304" pitchFamily="18" charset="0"/>
                <a:cs typeface="Times New Roman" panose="02020603050405020304" pitchFamily="18" charset="0"/>
              </a:rPr>
              <a:t> ma </a:t>
            </a:r>
            <a:r>
              <a:rPr lang="en-US" sz="2400" dirty="0" err="1">
                <a:solidFill>
                  <a:prstClr val="black"/>
                </a:solidFill>
                <a:latin typeface="Times New Roman" panose="02020603050405020304" pitchFamily="18" charset="0"/>
                <a:cs typeface="Times New Roman" panose="02020603050405020304" pitchFamily="18" charset="0"/>
              </a:rPr>
              <a:t>sát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lực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tiếp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xúc</a:t>
            </a:r>
            <a:r>
              <a:rPr lang="en-US" sz="2400" dirty="0">
                <a:solidFill>
                  <a:prstClr val="black"/>
                </a:solidFill>
                <a:latin typeface="Times New Roman" panose="02020603050405020304" pitchFamily="18" charset="0"/>
                <a:cs typeface="Times New Roman" panose="02020603050405020304" pitchFamily="18" charset="0"/>
              </a:rPr>
              <a:t> hay </a:t>
            </a:r>
            <a:r>
              <a:rPr lang="en-US" sz="2400" dirty="0" err="1">
                <a:solidFill>
                  <a:prstClr val="black"/>
                </a:solidFill>
                <a:latin typeface="Times New Roman" panose="02020603050405020304" pitchFamily="18" charset="0"/>
                <a:cs typeface="Times New Roman" panose="02020603050405020304" pitchFamily="18" charset="0"/>
              </a:rPr>
              <a:t>lực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không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tiếp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xúc</a:t>
            </a:r>
            <a:r>
              <a:rPr lang="en-US" sz="2400" dirty="0">
                <a:solidFill>
                  <a:prstClr val="black"/>
                </a:solidFill>
                <a:latin typeface="Times New Roman" panose="02020603050405020304" pitchFamily="18" charset="0"/>
                <a:cs typeface="Times New Roman" panose="02020603050405020304" pitchFamily="18" charset="0"/>
              </a:rPr>
              <a:t>? </a:t>
            </a:r>
          </a:p>
        </p:txBody>
      </p:sp>
      <p:sp>
        <p:nvSpPr>
          <p:cNvPr id="13" name="Right Arrow 12"/>
          <p:cNvSpPr/>
          <p:nvPr/>
        </p:nvSpPr>
        <p:spPr>
          <a:xfrm>
            <a:off x="5238205" y="3529363"/>
            <a:ext cx="6126480" cy="1535763"/>
          </a:xfrm>
          <a:prstGeom prst="rightArrow">
            <a:avLst/>
          </a:prstGeom>
          <a:solidFill>
            <a:srgbClr val="A7D97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400" dirty="0">
                <a:solidFill>
                  <a:prstClr val="black"/>
                </a:solidFill>
                <a:latin typeface="Times New Roman" panose="02020603050405020304" pitchFamily="18" charset="0"/>
                <a:cs typeface="Times New Roman" panose="02020603050405020304" pitchFamily="18" charset="0"/>
              </a:rPr>
              <a:t>2. </a:t>
            </a:r>
            <a:r>
              <a:rPr lang="en-US" sz="2400" dirty="0" err="1">
                <a:solidFill>
                  <a:prstClr val="black"/>
                </a:solidFill>
                <a:latin typeface="Times New Roman" panose="02020603050405020304" pitchFamily="18" charset="0"/>
                <a:cs typeface="Times New Roman" panose="02020603050405020304" pitchFamily="18" charset="0"/>
              </a:rPr>
              <a:t>Xác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định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phương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chiều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lực</a:t>
            </a:r>
            <a:r>
              <a:rPr lang="en-US" sz="2400" dirty="0">
                <a:solidFill>
                  <a:prstClr val="black"/>
                </a:solidFill>
                <a:latin typeface="Times New Roman" panose="02020603050405020304" pitchFamily="18" charset="0"/>
                <a:cs typeface="Times New Roman" panose="02020603050405020304" pitchFamily="18" charset="0"/>
              </a:rPr>
              <a:t> ma </a:t>
            </a:r>
            <a:r>
              <a:rPr lang="en-US" sz="2400" dirty="0" err="1">
                <a:solidFill>
                  <a:prstClr val="black"/>
                </a:solidFill>
                <a:latin typeface="Times New Roman" panose="02020603050405020304" pitchFamily="18" charset="0"/>
                <a:cs typeface="Times New Roman" panose="02020603050405020304" pitchFamily="18" charset="0"/>
              </a:rPr>
              <a:t>sát</a:t>
            </a:r>
            <a:r>
              <a:rPr lang="en-US" sz="2400" dirty="0">
                <a:solidFill>
                  <a:prstClr val="black"/>
                </a:solidFill>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4"/>
          <a:stretch>
            <a:fillRect/>
          </a:stretch>
        </p:blipFill>
        <p:spPr>
          <a:xfrm>
            <a:off x="5170846" y="2416014"/>
            <a:ext cx="5485081" cy="835899"/>
          </a:xfrm>
          <a:prstGeom prst="rect">
            <a:avLst/>
          </a:prstGeom>
        </p:spPr>
      </p:pic>
      <p:pic>
        <p:nvPicPr>
          <p:cNvPr id="4" name="Picture 3"/>
          <p:cNvPicPr>
            <a:picLocks noChangeAspect="1"/>
          </p:cNvPicPr>
          <p:nvPr/>
        </p:nvPicPr>
        <p:blipFill>
          <a:blip r:embed="rId5"/>
          <a:stretch>
            <a:fillRect/>
          </a:stretch>
        </p:blipFill>
        <p:spPr>
          <a:xfrm>
            <a:off x="5170846" y="5424748"/>
            <a:ext cx="5485081" cy="838292"/>
          </a:xfrm>
          <a:prstGeom prst="rect">
            <a:avLst/>
          </a:prstGeom>
        </p:spPr>
      </p:pic>
    </p:spTree>
    <p:extLst>
      <p:ext uri="{BB962C8B-B14F-4D97-AF65-F5344CB8AC3E}">
        <p14:creationId xmlns:p14="http://schemas.microsoft.com/office/powerpoint/2010/main" val="28981512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 y="1234418"/>
            <a:ext cx="9442042" cy="4199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1355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9" name="Text Box 11"/>
          <p:cNvSpPr txBox="1">
            <a:spLocks noChangeArrowheads="1"/>
          </p:cNvSpPr>
          <p:nvPr/>
        </p:nvSpPr>
        <p:spPr bwMode="auto">
          <a:xfrm>
            <a:off x="1552576" y="6402388"/>
            <a:ext cx="9167813" cy="4000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fontAlgn="base">
              <a:spcBef>
                <a:spcPct val="50000"/>
              </a:spcBef>
              <a:spcAft>
                <a:spcPct val="0"/>
              </a:spcAft>
              <a:buClrTx/>
              <a:buSzTx/>
              <a:buNone/>
            </a:pPr>
            <a:endParaRPr lang="en-US" altLang="en-US" sz="2000" b="1">
              <a:solidFill>
                <a:prstClr val="black"/>
              </a:solidFill>
              <a:latin typeface="Times New Roman" panose="02020603050405020304" pitchFamily="18" charset="0"/>
              <a:cs typeface="Arial" panose="020B0604020202020204" pitchFamily="34" charset="0"/>
            </a:endParaRPr>
          </a:p>
        </p:txBody>
      </p:sp>
      <p:sp>
        <p:nvSpPr>
          <p:cNvPr id="19" name="Rectangle 18"/>
          <p:cNvSpPr/>
          <p:nvPr/>
        </p:nvSpPr>
        <p:spPr>
          <a:xfrm>
            <a:off x="3124200" y="25400"/>
            <a:ext cx="5867400" cy="522288"/>
          </a:xfrm>
          <a:prstGeom prst="rect">
            <a:avLst/>
          </a:prstGeom>
        </p:spPr>
        <p:txBody>
          <a:bodyPr>
            <a:spAutoFit/>
          </a:bodyPr>
          <a:lstStyle/>
          <a:p>
            <a:pPr algn="ctr" fontAlgn="base">
              <a:spcBef>
                <a:spcPct val="0"/>
              </a:spcBef>
              <a:spcAft>
                <a:spcPct val="0"/>
              </a:spcAft>
              <a:defRPr/>
            </a:pPr>
            <a:endParaRPr lang="en-US" sz="2800" b="1" kern="10" dirty="0">
              <a:ln w="9525">
                <a:solidFill>
                  <a:srgbClr val="FF0000"/>
                </a:solidFill>
                <a:round/>
                <a:headEnd/>
                <a:tailEnd/>
              </a:ln>
              <a:solidFill>
                <a:srgbClr val="FFCC00"/>
              </a:solidFill>
              <a:effectLst>
                <a:outerShdw dist="35921" dir="2700000" algn="ctr" rotWithShape="0">
                  <a:srgbClr val="C0C0C0">
                    <a:alpha val="79999"/>
                  </a:srgbClr>
                </a:outerShdw>
              </a:effectLst>
              <a:latin typeface="Times New Roman"/>
              <a:cs typeface="Times New Roman"/>
            </a:endParaRPr>
          </a:p>
        </p:txBody>
      </p:sp>
      <p:pic>
        <p:nvPicPr>
          <p:cNvPr id="12296" name="Picture 12" descr="https://static.danhgiaxe.com/data/201550/do-bam-duong_25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660" y="547688"/>
            <a:ext cx="5403080" cy="390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loud Callout 14"/>
          <p:cNvSpPr/>
          <p:nvPr/>
        </p:nvSpPr>
        <p:spPr>
          <a:xfrm>
            <a:off x="5995851" y="287338"/>
            <a:ext cx="5499463" cy="3275012"/>
          </a:xfrm>
          <a:prstGeom prst="cloudCallout">
            <a:avLst/>
          </a:prstGeom>
          <a:solidFill>
            <a:schemeClr val="accent6">
              <a:lumMod val="40000"/>
              <a:lumOff val="60000"/>
            </a:schemeClr>
          </a:solidFill>
        </p:spPr>
        <p:style>
          <a:lnRef idx="3">
            <a:schemeClr val="lt1"/>
          </a:lnRef>
          <a:fillRef idx="1">
            <a:schemeClr val="accent3"/>
          </a:fillRef>
          <a:effectRef idx="1">
            <a:schemeClr val="accent3"/>
          </a:effectRef>
          <a:fontRef idx="minor">
            <a:schemeClr val="lt1"/>
          </a:fontRef>
        </p:style>
        <p:txBody>
          <a:bodyPr anchor="ctr"/>
          <a:lstStyle/>
          <a:p>
            <a:pPr algn="ctr" fontAlgn="base">
              <a:spcBef>
                <a:spcPct val="0"/>
              </a:spcBef>
              <a:spcAft>
                <a:spcPct val="0"/>
              </a:spcAft>
              <a:defRPr/>
            </a:pPr>
            <a:r>
              <a:rPr lang="en-US" sz="2800" b="1" dirty="0" err="1">
                <a:solidFill>
                  <a:prstClr val="black"/>
                </a:solidFill>
                <a:latin typeface="Times New Roman" pitchFamily="18" charset="0"/>
                <a:cs typeface="Times New Roman" pitchFamily="18" charset="0"/>
              </a:rPr>
              <a:t>Khi</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bóp</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phanh</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mạnh</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bánh</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xe</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ngừng</a:t>
            </a:r>
            <a:r>
              <a:rPr lang="en-US" sz="2800" b="1" dirty="0">
                <a:solidFill>
                  <a:prstClr val="black"/>
                </a:solidFill>
                <a:latin typeface="Times New Roman" pitchFamily="18" charset="0"/>
                <a:cs typeface="Times New Roman" pitchFamily="18" charset="0"/>
              </a:rPr>
              <a:t> quay </a:t>
            </a:r>
            <a:r>
              <a:rPr lang="en-US" sz="2800" b="1" dirty="0" err="1">
                <a:solidFill>
                  <a:prstClr val="black"/>
                </a:solidFill>
                <a:latin typeface="Times New Roman" pitchFamily="18" charset="0"/>
                <a:cs typeface="Times New Roman" pitchFamily="18" charset="0"/>
              </a:rPr>
              <a:t>và</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trượt</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trên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mặt</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đường</a:t>
            </a:r>
            <a:r>
              <a:rPr lang="en-US" sz="2800" b="1" dirty="0">
                <a:solidFill>
                  <a:prstClr val="black"/>
                </a:solidFill>
                <a:latin typeface="Times New Roman" pitchFamily="18" charset="0"/>
                <a:cs typeface="Times New Roman" pitchFamily="18" charset="0"/>
              </a:rPr>
              <a:t>.</a:t>
            </a:r>
          </a:p>
        </p:txBody>
      </p:sp>
      <p:sp>
        <p:nvSpPr>
          <p:cNvPr id="13" name="Right Arrow 12"/>
          <p:cNvSpPr/>
          <p:nvPr/>
        </p:nvSpPr>
        <p:spPr>
          <a:xfrm>
            <a:off x="653143" y="3980158"/>
            <a:ext cx="9144000" cy="2635250"/>
          </a:xfrm>
          <a:prstGeom prst="rightArrow">
            <a:avLst/>
          </a:prstGeom>
          <a:solidFill>
            <a:srgbClr val="A7D97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800" dirty="0" err="1">
                <a:solidFill>
                  <a:prstClr val="black"/>
                </a:solidFill>
                <a:latin typeface="Times New Roman" panose="02020603050405020304" pitchFamily="18" charset="0"/>
                <a:cs typeface="Times New Roman" panose="02020603050405020304" pitchFamily="18" charset="0"/>
              </a:rPr>
              <a:t>Giữa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mặt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đường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bánh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xe</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có</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xuất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hiện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lực</a:t>
            </a:r>
            <a:r>
              <a:rPr lang="en-US" sz="2800" dirty="0">
                <a:solidFill>
                  <a:prstClr val="black"/>
                </a:solidFill>
                <a:latin typeface="Times New Roman" panose="02020603050405020304" pitchFamily="18" charset="0"/>
                <a:cs typeface="Times New Roman" panose="02020603050405020304" pitchFamily="18" charset="0"/>
              </a:rPr>
              <a:t> ma </a:t>
            </a:r>
            <a:r>
              <a:rPr lang="en-US" sz="2800" dirty="0" err="1">
                <a:solidFill>
                  <a:prstClr val="black"/>
                </a:solidFill>
                <a:latin typeface="Times New Roman" panose="02020603050405020304" pitchFamily="18" charset="0"/>
                <a:cs typeface="Times New Roman" panose="02020603050405020304" pitchFamily="18" charset="0"/>
              </a:rPr>
              <a:t>sát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không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Nếu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có</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theo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em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đây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lực</a:t>
            </a:r>
            <a:r>
              <a:rPr lang="en-US" sz="2800" dirty="0">
                <a:solidFill>
                  <a:prstClr val="black"/>
                </a:solidFill>
                <a:latin typeface="Times New Roman" panose="02020603050405020304" pitchFamily="18" charset="0"/>
                <a:cs typeface="Times New Roman" panose="02020603050405020304" pitchFamily="18" charset="0"/>
              </a:rPr>
              <a:t> ma </a:t>
            </a:r>
            <a:r>
              <a:rPr lang="en-US" sz="2800" dirty="0" err="1">
                <a:solidFill>
                  <a:prstClr val="black"/>
                </a:solidFill>
                <a:latin typeface="Times New Roman" panose="02020603050405020304" pitchFamily="18" charset="0"/>
                <a:cs typeface="Times New Roman" panose="02020603050405020304" pitchFamily="18" charset="0"/>
              </a:rPr>
              <a:t>sát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gì</a:t>
            </a:r>
            <a:r>
              <a:rPr lang="en-US" sz="2800"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971658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7366000" y="3416300"/>
            <a:ext cx="152400" cy="304800"/>
          </a:xfrm>
          <a:prstGeom prst="rect">
            <a:avLst/>
          </a:prstGeom>
          <a:gradFill rotWithShape="1">
            <a:gsLst>
              <a:gs pos="0">
                <a:srgbClr val="FFCCFF"/>
              </a:gs>
              <a:gs pos="100000">
                <a:srgbClr val="765E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0"/>
              </a:spcBef>
              <a:spcAft>
                <a:spcPct val="0"/>
              </a:spcAft>
              <a:buClrTx/>
              <a:buSzTx/>
              <a:buNone/>
            </a:pPr>
            <a:endParaRPr lang="en-US" altLang="en-US" sz="1800">
              <a:solidFill>
                <a:prstClr val="black"/>
              </a:solidFill>
              <a:latin typeface="Times New Roman" panose="02020603050405020304" pitchFamily="18" charset="0"/>
              <a:cs typeface="Arial" panose="020B0604020202020204" pitchFamily="34" charset="0"/>
            </a:endParaRPr>
          </a:p>
        </p:txBody>
      </p:sp>
      <p:sp>
        <p:nvSpPr>
          <p:cNvPr id="128003" name="Rectangle 3"/>
          <p:cNvSpPr>
            <a:spLocks noChangeArrowheads="1"/>
          </p:cNvSpPr>
          <p:nvPr/>
        </p:nvSpPr>
        <p:spPr bwMode="auto">
          <a:xfrm>
            <a:off x="7213600" y="3416300"/>
            <a:ext cx="152400" cy="3048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fontAlgn="base">
              <a:spcBef>
                <a:spcPct val="0"/>
              </a:spcBef>
              <a:spcAft>
                <a:spcPct val="0"/>
              </a:spcAft>
              <a:defRPr/>
            </a:pPr>
            <a:endParaRPr lang="en-US">
              <a:solidFill>
                <a:prstClr val="black"/>
              </a:solidFill>
              <a:latin typeface="Times New Roman" panose="02020603050405020304" pitchFamily="18" charset="0"/>
              <a:cs typeface="Arial" panose="020B0604020202020204" pitchFamily="34" charset="0"/>
            </a:endParaRPr>
          </a:p>
        </p:txBody>
      </p:sp>
      <p:sp>
        <p:nvSpPr>
          <p:cNvPr id="128004" name="Rectangle 4"/>
          <p:cNvSpPr>
            <a:spLocks noChangeArrowheads="1"/>
          </p:cNvSpPr>
          <p:nvPr/>
        </p:nvSpPr>
        <p:spPr bwMode="auto">
          <a:xfrm>
            <a:off x="7518400" y="3416300"/>
            <a:ext cx="152400" cy="3048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fontAlgn="base">
              <a:spcBef>
                <a:spcPct val="0"/>
              </a:spcBef>
              <a:spcAft>
                <a:spcPct val="0"/>
              </a:spcAft>
              <a:defRPr/>
            </a:pPr>
            <a:endParaRPr lang="en-US">
              <a:solidFill>
                <a:prstClr val="black"/>
              </a:solidFill>
              <a:latin typeface="Times New Roman" panose="02020603050405020304" pitchFamily="18" charset="0"/>
              <a:cs typeface="Arial" panose="020B0604020202020204" pitchFamily="34" charset="0"/>
            </a:endParaRPr>
          </a:p>
        </p:txBody>
      </p:sp>
      <p:sp>
        <p:nvSpPr>
          <p:cNvPr id="128005" name="Rectangle 5"/>
          <p:cNvSpPr>
            <a:spLocks noChangeArrowheads="1"/>
          </p:cNvSpPr>
          <p:nvPr/>
        </p:nvSpPr>
        <p:spPr bwMode="auto">
          <a:xfrm>
            <a:off x="7823200" y="3416300"/>
            <a:ext cx="152400" cy="3048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fontAlgn="base">
              <a:spcBef>
                <a:spcPct val="0"/>
              </a:spcBef>
              <a:spcAft>
                <a:spcPct val="0"/>
              </a:spcAft>
              <a:defRPr/>
            </a:pPr>
            <a:endParaRPr lang="en-US">
              <a:solidFill>
                <a:prstClr val="black"/>
              </a:solidFill>
              <a:latin typeface="Times New Roman" panose="02020603050405020304" pitchFamily="18" charset="0"/>
              <a:cs typeface="Arial" panose="020B0604020202020204" pitchFamily="34" charset="0"/>
            </a:endParaRPr>
          </a:p>
        </p:txBody>
      </p:sp>
      <p:sp>
        <p:nvSpPr>
          <p:cNvPr id="21510" name="Rectangle 6"/>
          <p:cNvSpPr>
            <a:spLocks noChangeArrowheads="1"/>
          </p:cNvSpPr>
          <p:nvPr/>
        </p:nvSpPr>
        <p:spPr bwMode="auto">
          <a:xfrm>
            <a:off x="7670800" y="3416300"/>
            <a:ext cx="152400" cy="304800"/>
          </a:xfrm>
          <a:prstGeom prst="rect">
            <a:avLst/>
          </a:prstGeom>
          <a:gradFill rotWithShape="1">
            <a:gsLst>
              <a:gs pos="0">
                <a:srgbClr val="FFCCFF"/>
              </a:gs>
              <a:gs pos="100000">
                <a:srgbClr val="765E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0"/>
              </a:spcBef>
              <a:spcAft>
                <a:spcPct val="0"/>
              </a:spcAft>
              <a:buClrTx/>
              <a:buSzTx/>
              <a:buNone/>
            </a:pPr>
            <a:endParaRPr lang="en-US" altLang="en-US" sz="1800">
              <a:solidFill>
                <a:prstClr val="black"/>
              </a:solidFill>
              <a:latin typeface="Times New Roman" panose="02020603050405020304" pitchFamily="18" charset="0"/>
              <a:cs typeface="Arial" panose="020B0604020202020204" pitchFamily="34" charset="0"/>
            </a:endParaRPr>
          </a:p>
        </p:txBody>
      </p:sp>
      <p:pic>
        <p:nvPicPr>
          <p:cNvPr id="128007" name="Picture 7" descr="Wooden-Matches-Block-of-100-Fitzs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1828800"/>
            <a:ext cx="2203450"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8" name="Rectangle 8"/>
          <p:cNvSpPr>
            <a:spLocks noChangeArrowheads="1"/>
          </p:cNvSpPr>
          <p:nvPr/>
        </p:nvSpPr>
        <p:spPr bwMode="auto">
          <a:xfrm>
            <a:off x="4954588" y="1752600"/>
            <a:ext cx="1524000" cy="228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0"/>
              </a:spcBef>
              <a:spcAft>
                <a:spcPct val="0"/>
              </a:spcAft>
              <a:buClrTx/>
              <a:buSzTx/>
              <a:buNone/>
            </a:pPr>
            <a:endParaRPr lang="en-US" altLang="en-US" sz="1800">
              <a:solidFill>
                <a:prstClr val="black"/>
              </a:solidFill>
              <a:latin typeface="Times New Roman" panose="02020603050405020304" pitchFamily="18" charset="0"/>
              <a:cs typeface="Arial" panose="020B0604020202020204" pitchFamily="34" charset="0"/>
            </a:endParaRPr>
          </a:p>
        </p:txBody>
      </p:sp>
      <p:sp>
        <p:nvSpPr>
          <p:cNvPr id="128009" name="Rectangle 9"/>
          <p:cNvSpPr>
            <a:spLocks noChangeArrowheads="1"/>
          </p:cNvSpPr>
          <p:nvPr/>
        </p:nvSpPr>
        <p:spPr bwMode="auto">
          <a:xfrm>
            <a:off x="4067176" y="1752600"/>
            <a:ext cx="1192213"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0"/>
              </a:spcBef>
              <a:spcAft>
                <a:spcPct val="0"/>
              </a:spcAft>
              <a:buClrTx/>
              <a:buSzTx/>
              <a:buNone/>
            </a:pPr>
            <a:endParaRPr lang="en-US" altLang="en-US" sz="1800">
              <a:solidFill>
                <a:prstClr val="black"/>
              </a:solidFill>
              <a:latin typeface="Times New Roman" panose="02020603050405020304" pitchFamily="18" charset="0"/>
              <a:cs typeface="Arial" panose="020B0604020202020204" pitchFamily="34" charset="0"/>
            </a:endParaRPr>
          </a:p>
        </p:txBody>
      </p:sp>
      <p:sp>
        <p:nvSpPr>
          <p:cNvPr id="128010" name="Oval 10"/>
          <p:cNvSpPr>
            <a:spLocks noChangeArrowheads="1"/>
          </p:cNvSpPr>
          <p:nvPr/>
        </p:nvSpPr>
        <p:spPr bwMode="auto">
          <a:xfrm>
            <a:off x="4956176" y="3390900"/>
            <a:ext cx="593725" cy="338138"/>
          </a:xfrm>
          <a:prstGeom prst="ellipse">
            <a:avLst/>
          </a:prstGeom>
          <a:noFill/>
          <a:ln w="5715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0"/>
              </a:spcBef>
              <a:spcAft>
                <a:spcPct val="0"/>
              </a:spcAft>
              <a:buClrTx/>
              <a:buSzTx/>
              <a:buNone/>
            </a:pPr>
            <a:endParaRPr lang="en-US" altLang="en-US" sz="1800">
              <a:solidFill>
                <a:prstClr val="black"/>
              </a:solidFill>
              <a:latin typeface="Times New Roman" panose="02020603050405020304" pitchFamily="18" charset="0"/>
              <a:cs typeface="Arial" panose="020B0604020202020204" pitchFamily="34" charset="0"/>
            </a:endParaRPr>
          </a:p>
        </p:txBody>
      </p:sp>
      <p:sp>
        <p:nvSpPr>
          <p:cNvPr id="128011" name="Rectangle 11"/>
          <p:cNvSpPr>
            <a:spLocks noChangeArrowheads="1"/>
          </p:cNvSpPr>
          <p:nvPr/>
        </p:nvSpPr>
        <p:spPr bwMode="auto">
          <a:xfrm>
            <a:off x="5259388" y="3327400"/>
            <a:ext cx="2741612" cy="4572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fontAlgn="base">
              <a:spcBef>
                <a:spcPct val="0"/>
              </a:spcBef>
              <a:spcAft>
                <a:spcPct val="0"/>
              </a:spcAft>
              <a:defRPr/>
            </a:pPr>
            <a:endParaRPr lang="en-US">
              <a:solidFill>
                <a:prstClr val="black"/>
              </a:solidFill>
              <a:latin typeface="Times New Roman" panose="02020603050405020304" pitchFamily="18" charset="0"/>
              <a:cs typeface="Arial" panose="020B0604020202020204" pitchFamily="34" charset="0"/>
            </a:endParaRPr>
          </a:p>
        </p:txBody>
      </p:sp>
      <p:sp>
        <p:nvSpPr>
          <p:cNvPr id="21516" name="Oval 12"/>
          <p:cNvSpPr>
            <a:spLocks noChangeArrowheads="1"/>
          </p:cNvSpPr>
          <p:nvPr/>
        </p:nvSpPr>
        <p:spPr bwMode="auto">
          <a:xfrm>
            <a:off x="7988300" y="3492500"/>
            <a:ext cx="228600" cy="152400"/>
          </a:xfrm>
          <a:prstGeom prst="ellipse">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0"/>
              </a:spcBef>
              <a:spcAft>
                <a:spcPct val="0"/>
              </a:spcAft>
              <a:buClrTx/>
              <a:buSzTx/>
              <a:buNone/>
            </a:pPr>
            <a:endParaRPr lang="en-US" altLang="en-US" sz="1800">
              <a:solidFill>
                <a:prstClr val="black"/>
              </a:solidFill>
              <a:latin typeface="Times New Roman" panose="02020603050405020304" pitchFamily="18" charset="0"/>
              <a:cs typeface="Arial" panose="020B0604020202020204" pitchFamily="34" charset="0"/>
            </a:endParaRPr>
          </a:p>
        </p:txBody>
      </p:sp>
      <p:sp>
        <p:nvSpPr>
          <p:cNvPr id="21517" name="AutoShape 13" descr="Papyrus"/>
          <p:cNvSpPr>
            <a:spLocks noChangeArrowheads="1"/>
          </p:cNvSpPr>
          <p:nvPr/>
        </p:nvSpPr>
        <p:spPr bwMode="auto">
          <a:xfrm>
            <a:off x="8128000" y="3175000"/>
            <a:ext cx="2057400" cy="838200"/>
          </a:xfrm>
          <a:prstGeom prst="cube">
            <a:avLst>
              <a:gd name="adj" fmla="val 25000"/>
            </a:avLst>
          </a:prstGeom>
          <a:blipFill dpi="0" rotWithShape="1">
            <a:blip r:embed="rId3"/>
            <a:srcRect/>
            <a:tile tx="0" ty="0" sx="100000" sy="100000" flip="none" algn="tl"/>
          </a:blipFill>
          <a:ln w="9525">
            <a:solidFill>
              <a:schemeClr val="tx1"/>
            </a:solidFill>
            <a:miter lim="800000"/>
            <a:headEnd/>
            <a:tailEnd/>
          </a:ln>
        </p:spPr>
        <p:txBody>
          <a:bodyPr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0"/>
              </a:spcBef>
              <a:spcAft>
                <a:spcPct val="0"/>
              </a:spcAft>
              <a:buClrTx/>
              <a:buSzTx/>
              <a:buNone/>
            </a:pPr>
            <a:endParaRPr lang="en-US" altLang="en-US" sz="1800">
              <a:solidFill>
                <a:prstClr val="black"/>
              </a:solidFill>
              <a:latin typeface="Times New Roman" panose="02020603050405020304" pitchFamily="18" charset="0"/>
              <a:cs typeface="Arial" panose="020B0604020202020204" pitchFamily="34" charset="0"/>
            </a:endParaRPr>
          </a:p>
        </p:txBody>
      </p:sp>
      <p:sp>
        <p:nvSpPr>
          <p:cNvPr id="21518" name="AutoShape 14"/>
          <p:cNvSpPr>
            <a:spLocks noChangeArrowheads="1"/>
          </p:cNvSpPr>
          <p:nvPr/>
        </p:nvSpPr>
        <p:spPr bwMode="auto">
          <a:xfrm>
            <a:off x="8890000" y="2362200"/>
            <a:ext cx="685800" cy="990600"/>
          </a:xfrm>
          <a:prstGeom prst="can">
            <a:avLst>
              <a:gd name="adj" fmla="val 36111"/>
            </a:avLst>
          </a:prstGeom>
          <a:solidFill>
            <a:schemeClr val="accent1"/>
          </a:solidFill>
          <a:ln w="9525">
            <a:solidFill>
              <a:schemeClr val="tx1"/>
            </a:solidFill>
            <a:round/>
            <a:headEnd/>
            <a:tailEnd/>
          </a:ln>
        </p:spPr>
        <p:txBody>
          <a:bodyPr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0"/>
              </a:spcBef>
              <a:spcAft>
                <a:spcPct val="0"/>
              </a:spcAft>
              <a:buClrTx/>
              <a:buSzTx/>
              <a:buNone/>
            </a:pPr>
            <a:endParaRPr lang="en-US" altLang="en-US" sz="1800">
              <a:solidFill>
                <a:prstClr val="black"/>
              </a:solidFill>
              <a:latin typeface="Times New Roman" panose="02020603050405020304" pitchFamily="18" charset="0"/>
              <a:cs typeface="Arial" panose="020B0604020202020204" pitchFamily="34" charset="0"/>
            </a:endParaRPr>
          </a:p>
        </p:txBody>
      </p:sp>
      <p:sp>
        <p:nvSpPr>
          <p:cNvPr id="21519" name="Oval 15"/>
          <p:cNvSpPr>
            <a:spLocks noChangeArrowheads="1"/>
          </p:cNvSpPr>
          <p:nvPr/>
        </p:nvSpPr>
        <p:spPr bwMode="auto">
          <a:xfrm>
            <a:off x="9156700" y="2260600"/>
            <a:ext cx="152400" cy="228600"/>
          </a:xfrm>
          <a:prstGeom prst="ellipse">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0"/>
              </a:spcBef>
              <a:spcAft>
                <a:spcPct val="0"/>
              </a:spcAft>
              <a:buClrTx/>
              <a:buSzTx/>
              <a:buNone/>
            </a:pPr>
            <a:endParaRPr lang="en-US" altLang="en-US" sz="1800">
              <a:solidFill>
                <a:prstClr val="black"/>
              </a:solidFill>
              <a:latin typeface="Times New Roman" panose="02020603050405020304" pitchFamily="18" charset="0"/>
              <a:cs typeface="Arial" panose="020B0604020202020204" pitchFamily="34" charset="0"/>
            </a:endParaRPr>
          </a:p>
        </p:txBody>
      </p:sp>
      <p:sp>
        <p:nvSpPr>
          <p:cNvPr id="18448" name="Line 16"/>
          <p:cNvSpPr>
            <a:spLocks noChangeShapeType="1"/>
          </p:cNvSpPr>
          <p:nvPr/>
        </p:nvSpPr>
        <p:spPr bwMode="auto">
          <a:xfrm>
            <a:off x="3124200" y="4013200"/>
            <a:ext cx="7315200" cy="25400"/>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pPr fontAlgn="base">
              <a:spcBef>
                <a:spcPct val="0"/>
              </a:spcBef>
              <a:spcAft>
                <a:spcPct val="0"/>
              </a:spcAft>
              <a:defRPr/>
            </a:pPr>
            <a:endParaRPr lang="en-US">
              <a:solidFill>
                <a:prstClr val="black"/>
              </a:solidFill>
              <a:latin typeface="Trebuchet MS"/>
            </a:endParaRPr>
          </a:p>
        </p:txBody>
      </p:sp>
      <p:sp>
        <p:nvSpPr>
          <p:cNvPr id="128019" name="Text Box 19"/>
          <p:cNvSpPr txBox="1">
            <a:spLocks noChangeArrowheads="1"/>
          </p:cNvSpPr>
          <p:nvPr/>
        </p:nvSpPr>
        <p:spPr bwMode="auto">
          <a:xfrm>
            <a:off x="7848600" y="2971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en-US" altLang="en-US" sz="2400" b="1">
                <a:solidFill>
                  <a:prstClr val="black"/>
                </a:solidFill>
                <a:latin typeface="Arial" panose="020B0604020202020204" pitchFamily="34" charset="0"/>
                <a:cs typeface="Arial" panose="020B0604020202020204" pitchFamily="34" charset="0"/>
              </a:rPr>
              <a:t>F</a:t>
            </a:r>
            <a:r>
              <a:rPr lang="en-US" altLang="en-US" sz="2400" b="1" baseline="-25000">
                <a:solidFill>
                  <a:prstClr val="black"/>
                </a:solidFill>
                <a:latin typeface="Arial" panose="020B0604020202020204" pitchFamily="34" charset="0"/>
                <a:cs typeface="Arial" panose="020B0604020202020204" pitchFamily="34" charset="0"/>
              </a:rPr>
              <a:t>k</a:t>
            </a:r>
          </a:p>
        </p:txBody>
      </p:sp>
      <p:sp>
        <p:nvSpPr>
          <p:cNvPr id="128020" name="Line 20"/>
          <p:cNvSpPr>
            <a:spLocks noChangeShapeType="1"/>
          </p:cNvSpPr>
          <p:nvPr/>
        </p:nvSpPr>
        <p:spPr bwMode="auto">
          <a:xfrm>
            <a:off x="7924800" y="2971800"/>
            <a:ext cx="2286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Times New Roman" panose="02020603050405020304" pitchFamily="18" charset="0"/>
              <a:cs typeface="Arial" panose="020B0604020202020204" pitchFamily="34" charset="0"/>
            </a:endParaRPr>
          </a:p>
        </p:txBody>
      </p:sp>
      <p:sp>
        <p:nvSpPr>
          <p:cNvPr id="128021" name="Text Box 21"/>
          <p:cNvSpPr txBox="1">
            <a:spLocks noChangeArrowheads="1"/>
          </p:cNvSpPr>
          <p:nvPr/>
        </p:nvSpPr>
        <p:spPr bwMode="auto">
          <a:xfrm>
            <a:off x="9525000" y="4191001"/>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en-US" altLang="en-US" sz="2400" b="1">
                <a:solidFill>
                  <a:srgbClr val="FF0000"/>
                </a:solidFill>
                <a:latin typeface="Arial" panose="020B0604020202020204" pitchFamily="34" charset="0"/>
                <a:cs typeface="Arial" panose="020B0604020202020204" pitchFamily="34" charset="0"/>
              </a:rPr>
              <a:t>F</a:t>
            </a:r>
            <a:r>
              <a:rPr lang="en-US" altLang="en-US" sz="2400" b="1" baseline="-25000">
                <a:solidFill>
                  <a:srgbClr val="FF0000"/>
                </a:solidFill>
                <a:latin typeface="Arial" panose="020B0604020202020204" pitchFamily="34" charset="0"/>
                <a:cs typeface="Arial" panose="020B0604020202020204" pitchFamily="34" charset="0"/>
              </a:rPr>
              <a:t>ms nghỉ</a:t>
            </a:r>
          </a:p>
        </p:txBody>
      </p:sp>
      <p:sp>
        <p:nvSpPr>
          <p:cNvPr id="128022" name="Line 22"/>
          <p:cNvSpPr>
            <a:spLocks noChangeShapeType="1"/>
          </p:cNvSpPr>
          <p:nvPr/>
        </p:nvSpPr>
        <p:spPr bwMode="auto">
          <a:xfrm>
            <a:off x="9525000" y="4191000"/>
            <a:ext cx="3810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Times New Roman" panose="02020603050405020304" pitchFamily="18" charset="0"/>
              <a:cs typeface="Arial" panose="020B0604020202020204" pitchFamily="34" charset="0"/>
            </a:endParaRPr>
          </a:p>
        </p:txBody>
      </p:sp>
      <p:sp>
        <p:nvSpPr>
          <p:cNvPr id="11289" name="Rectangle 19"/>
          <p:cNvSpPr>
            <a:spLocks noChangeArrowheads="1"/>
          </p:cNvSpPr>
          <p:nvPr/>
        </p:nvSpPr>
        <p:spPr bwMode="auto">
          <a:xfrm>
            <a:off x="154781" y="739459"/>
            <a:ext cx="59388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en-US" altLang="en-US" sz="2400" b="1" dirty="0">
                <a:solidFill>
                  <a:schemeClr val="tx1"/>
                </a:solidFill>
                <a:latin typeface="Times New Roman" panose="02020603050405020304" pitchFamily="18" charset="0"/>
                <a:cs typeface="Arial" panose="020B0604020202020204" pitchFamily="34" charset="0"/>
              </a:rPr>
              <a:t>II. </a:t>
            </a:r>
            <a:r>
              <a:rPr lang="en-US" altLang="en-US" sz="2400" b="1" dirty="0" err="1">
                <a:solidFill>
                  <a:schemeClr val="tx1"/>
                </a:solidFill>
                <a:latin typeface="Times New Roman" panose="02020603050405020304" pitchFamily="18" charset="0"/>
                <a:cs typeface="Arial" panose="020B0604020202020204" pitchFamily="34" charset="0"/>
              </a:rPr>
              <a:t>Lực</a:t>
            </a:r>
            <a:r>
              <a:rPr lang="en-US" altLang="en-US" sz="2400" b="1" dirty="0">
                <a:solidFill>
                  <a:schemeClr val="tx1"/>
                </a:solidFill>
                <a:latin typeface="Times New Roman" panose="02020603050405020304" pitchFamily="18" charset="0"/>
                <a:cs typeface="Arial" panose="020B0604020202020204" pitchFamily="34" charset="0"/>
              </a:rPr>
              <a:t> ma </a:t>
            </a:r>
            <a:r>
              <a:rPr lang="en-US" altLang="en-US" sz="2400" b="1" dirty="0" err="1">
                <a:solidFill>
                  <a:schemeClr val="tx1"/>
                </a:solidFill>
                <a:latin typeface="Times New Roman" panose="02020603050405020304" pitchFamily="18" charset="0"/>
                <a:cs typeface="Arial" panose="020B0604020202020204" pitchFamily="34" charset="0"/>
              </a:rPr>
              <a:t>sát</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nghỉ</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và</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lực</a:t>
            </a:r>
            <a:r>
              <a:rPr lang="en-US" altLang="en-US" sz="2400" b="1" dirty="0">
                <a:solidFill>
                  <a:schemeClr val="tx1"/>
                </a:solidFill>
                <a:latin typeface="Times New Roman" panose="02020603050405020304" pitchFamily="18" charset="0"/>
                <a:cs typeface="Arial" panose="020B0604020202020204" pitchFamily="34" charset="0"/>
              </a:rPr>
              <a:t> ma </a:t>
            </a:r>
            <a:r>
              <a:rPr lang="en-US" altLang="en-US" sz="2400" b="1" dirty="0" err="1">
                <a:solidFill>
                  <a:schemeClr val="tx1"/>
                </a:solidFill>
                <a:latin typeface="Times New Roman" panose="02020603050405020304" pitchFamily="18" charset="0"/>
                <a:cs typeface="Arial" panose="020B0604020202020204" pitchFamily="34" charset="0"/>
              </a:rPr>
              <a:t>sát</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trượt</a:t>
            </a:r>
            <a:r>
              <a:rPr lang="en-US" altLang="en-US" sz="2400" b="1" dirty="0">
                <a:solidFill>
                  <a:schemeClr val="tx1"/>
                </a:solidFill>
                <a:latin typeface="Times New Roman" panose="02020603050405020304" pitchFamily="18" charset="0"/>
                <a:cs typeface="Arial" panose="020B0604020202020204" pitchFamily="34" charset="0"/>
              </a:rPr>
              <a:t>?</a:t>
            </a:r>
          </a:p>
        </p:txBody>
      </p:sp>
      <p:sp>
        <p:nvSpPr>
          <p:cNvPr id="18458" name="Rectangle 20"/>
          <p:cNvSpPr>
            <a:spLocks noChangeArrowheads="1"/>
          </p:cNvSpPr>
          <p:nvPr/>
        </p:nvSpPr>
        <p:spPr bwMode="auto">
          <a:xfrm>
            <a:off x="154781" y="1230307"/>
            <a:ext cx="3133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en-US" altLang="en-US" sz="2400" b="1" dirty="0">
                <a:solidFill>
                  <a:schemeClr val="accent6">
                    <a:lumMod val="75000"/>
                  </a:schemeClr>
                </a:solidFill>
                <a:latin typeface="Times New Roman" panose="02020603050405020304" pitchFamily="18" charset="0"/>
                <a:cs typeface="Arial" panose="020B0604020202020204" pitchFamily="34" charset="0"/>
              </a:rPr>
              <a:t>1. </a:t>
            </a:r>
            <a:r>
              <a:rPr lang="en-US" altLang="en-US" sz="2400" b="1" dirty="0" err="1">
                <a:solidFill>
                  <a:schemeClr val="accent6">
                    <a:lumMod val="75000"/>
                  </a:schemeClr>
                </a:solidFill>
                <a:latin typeface="Times New Roman" panose="02020603050405020304" pitchFamily="18" charset="0"/>
                <a:cs typeface="Arial" panose="020B0604020202020204" pitchFamily="34" charset="0"/>
              </a:rPr>
              <a:t>Lực</a:t>
            </a:r>
            <a:r>
              <a:rPr lang="en-US" altLang="en-US" sz="2400" b="1" dirty="0">
                <a:solidFill>
                  <a:schemeClr val="accent6">
                    <a:lumMod val="75000"/>
                  </a:schemeClr>
                </a:solidFill>
                <a:latin typeface="Times New Roman" panose="02020603050405020304" pitchFamily="18" charset="0"/>
                <a:cs typeface="Arial" panose="020B0604020202020204" pitchFamily="34" charset="0"/>
              </a:rPr>
              <a:t> ma </a:t>
            </a:r>
            <a:r>
              <a:rPr lang="en-US" altLang="en-US" sz="2400" b="1" dirty="0" err="1">
                <a:solidFill>
                  <a:schemeClr val="accent6">
                    <a:lumMod val="75000"/>
                  </a:schemeClr>
                </a:solidFill>
                <a:latin typeface="Times New Roman" panose="02020603050405020304" pitchFamily="18" charset="0"/>
                <a:cs typeface="Arial" panose="020B0604020202020204" pitchFamily="34" charset="0"/>
              </a:rPr>
              <a:t>sát</a:t>
            </a:r>
            <a:r>
              <a:rPr lang="en-US" altLang="en-US" sz="2400" b="1" dirty="0">
                <a:solidFill>
                  <a:schemeClr val="accent6">
                    <a:lumMod val="75000"/>
                  </a:schemeClr>
                </a:solidFill>
                <a:latin typeface="Times New Roman" panose="02020603050405020304" pitchFamily="18" charset="0"/>
                <a:cs typeface="Arial" panose="020B0604020202020204" pitchFamily="34" charset="0"/>
              </a:rPr>
              <a:t> </a:t>
            </a:r>
            <a:r>
              <a:rPr lang="en-US" altLang="en-US" sz="2400" b="1" dirty="0" err="1">
                <a:solidFill>
                  <a:schemeClr val="accent6">
                    <a:lumMod val="75000"/>
                  </a:schemeClr>
                </a:solidFill>
                <a:latin typeface="Times New Roman" panose="02020603050405020304" pitchFamily="18" charset="0"/>
                <a:cs typeface="Arial" panose="020B0604020202020204" pitchFamily="34" charset="0"/>
              </a:rPr>
              <a:t>nghỉ</a:t>
            </a:r>
            <a:endParaRPr lang="en-US" altLang="en-US" sz="2400" b="1" dirty="0">
              <a:solidFill>
                <a:schemeClr val="accent6">
                  <a:lumMod val="75000"/>
                </a:schemeClr>
              </a:solidFill>
              <a:latin typeface="Times New Roman" panose="02020603050405020304" pitchFamily="18" charset="0"/>
              <a:cs typeface="Arial" panose="020B0604020202020204" pitchFamily="34" charset="0"/>
            </a:endParaRPr>
          </a:p>
        </p:txBody>
      </p:sp>
      <p:sp>
        <p:nvSpPr>
          <p:cNvPr id="29" name="Text Box 33"/>
          <p:cNvSpPr txBox="1">
            <a:spLocks noChangeArrowheads="1"/>
          </p:cNvSpPr>
          <p:nvPr/>
        </p:nvSpPr>
        <p:spPr bwMode="auto">
          <a:xfrm>
            <a:off x="4083051" y="4360863"/>
            <a:ext cx="3730625" cy="584200"/>
          </a:xfrm>
          <a:prstGeom prst="rect">
            <a:avLst/>
          </a:prstGeom>
          <a:solidFill>
            <a:schemeClr val="accent3">
              <a:lumMod val="40000"/>
              <a:lumOff val="60000"/>
            </a:schemeClr>
          </a:solidFill>
          <a:ln>
            <a:noFill/>
          </a:ln>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fontAlgn="base">
              <a:spcBef>
                <a:spcPct val="50000"/>
              </a:spcBef>
              <a:spcAft>
                <a:spcPct val="0"/>
              </a:spcAft>
              <a:buClrTx/>
              <a:buSzTx/>
              <a:buNone/>
            </a:pPr>
            <a:r>
              <a:rPr lang="en-US" altLang="en-US" sz="3200" b="1" dirty="0" err="1">
                <a:solidFill>
                  <a:srgbClr val="FF0000"/>
                </a:solidFill>
                <a:latin typeface="Times New Roman" panose="02020603050405020304" pitchFamily="18" charset="0"/>
                <a:cs typeface="Times New Roman" panose="02020603050405020304" pitchFamily="18" charset="0"/>
              </a:rPr>
              <a:t>Độ</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lớn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F</a:t>
            </a:r>
            <a:r>
              <a:rPr lang="en-US" altLang="en-US" sz="3200" b="1" baseline="-25000" dirty="0" err="1">
                <a:solidFill>
                  <a:srgbClr val="FF0000"/>
                </a:solidFill>
                <a:latin typeface="Times New Roman" panose="02020603050405020304" pitchFamily="18" charset="0"/>
                <a:cs typeface="Times New Roman" panose="02020603050405020304" pitchFamily="18" charset="0"/>
              </a:rPr>
              <a:t>msn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F</a:t>
            </a:r>
            <a:r>
              <a:rPr lang="en-US" altLang="en-US" sz="3200" b="1" baseline="-25000" dirty="0" err="1">
                <a:solidFill>
                  <a:srgbClr val="FF0000"/>
                </a:solidFill>
                <a:latin typeface="Times New Roman" panose="02020603050405020304" pitchFamily="18" charset="0"/>
                <a:cs typeface="Times New Roman" panose="02020603050405020304" pitchFamily="18" charset="0"/>
              </a:rPr>
              <a:t>k</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dirty="0">
                <a:solidFill>
                  <a:prstClr val="black"/>
                </a:solidFill>
                <a:latin typeface="Times New Roman" panose="02020603050405020304" pitchFamily="18" charset="0"/>
                <a:cs typeface="Times New Roman" panose="02020603050405020304" pitchFamily="18" charset="0"/>
              </a:rPr>
              <a:t> </a:t>
            </a:r>
            <a:endParaRPr lang="en-US" altLang="en-US" sz="3200" b="1" baseline="-25000" dirty="0">
              <a:solidFill>
                <a:srgbClr val="FF0000"/>
              </a:solidFill>
              <a:latin typeface="Times New Roman" panose="02020603050405020304" pitchFamily="18" charset="0"/>
              <a:cs typeface="Times New Roman" panose="02020603050405020304" pitchFamily="18" charset="0"/>
            </a:endParaRPr>
          </a:p>
        </p:txBody>
      </p:sp>
      <p:sp>
        <p:nvSpPr>
          <p:cNvPr id="33" name="Line 19"/>
          <p:cNvSpPr>
            <a:spLocks noChangeShapeType="1"/>
          </p:cNvSpPr>
          <p:nvPr/>
        </p:nvSpPr>
        <p:spPr bwMode="auto">
          <a:xfrm flipH="1">
            <a:off x="6904038" y="3581400"/>
            <a:ext cx="1143000" cy="0"/>
          </a:xfrm>
          <a:prstGeom prst="line">
            <a:avLst/>
          </a:prstGeom>
          <a:noFill/>
          <a:ln w="57150">
            <a:solidFill>
              <a:srgbClr val="0000FF"/>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anose="02020603050405020304" pitchFamily="18" charset="0"/>
              <a:cs typeface="Arial" panose="020B0604020202020204" pitchFamily="34" charset="0"/>
            </a:endParaRPr>
          </a:p>
        </p:txBody>
      </p:sp>
      <p:sp>
        <p:nvSpPr>
          <p:cNvPr id="34" name="Line 20"/>
          <p:cNvSpPr>
            <a:spLocks noChangeShapeType="1"/>
          </p:cNvSpPr>
          <p:nvPr/>
        </p:nvSpPr>
        <p:spPr bwMode="auto">
          <a:xfrm rot="10800000" flipH="1">
            <a:off x="9232900" y="4013200"/>
            <a:ext cx="1143000" cy="0"/>
          </a:xfrm>
          <a:prstGeom prst="line">
            <a:avLst/>
          </a:prstGeom>
          <a:noFill/>
          <a:ln w="57150">
            <a:solidFill>
              <a:srgbClr val="FF0000"/>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39779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458"/>
                                        </p:tgtEl>
                                        <p:attrNameLst>
                                          <p:attrName>style.visibility</p:attrName>
                                        </p:attrNameLst>
                                      </p:cBhvr>
                                      <p:to>
                                        <p:strVal val="visible"/>
                                      </p:to>
                                    </p:set>
                                    <p:animEffect transition="in" filter="wheel(1)">
                                      <p:cBhvr>
                                        <p:cTn id="7" dur="2000"/>
                                        <p:tgtEl>
                                          <p:spTgt spid="184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1" nodeType="clickEffect">
                                  <p:stCondLst>
                                    <p:cond delay="0"/>
                                  </p:stCondLst>
                                  <p:childTnLst>
                                    <p:set>
                                      <p:cBhvr>
                                        <p:cTn id="11" dur="1" fill="hold">
                                          <p:stCondLst>
                                            <p:cond delay="0"/>
                                          </p:stCondLst>
                                        </p:cTn>
                                        <p:tgtEl>
                                          <p:spTgt spid="128010"/>
                                        </p:tgtEl>
                                        <p:attrNameLst>
                                          <p:attrName>style.visibility</p:attrName>
                                        </p:attrNameLst>
                                      </p:cBhvr>
                                      <p:to>
                                        <p:strVal val="visible"/>
                                      </p:to>
                                    </p:set>
                                    <p:animEffect transition="in" filter="circle(in)">
                                      <p:cBhvr>
                                        <p:cTn id="12" dur="2000"/>
                                        <p:tgtEl>
                                          <p:spTgt spid="128010"/>
                                        </p:tgtEl>
                                      </p:cBhvr>
                                    </p:animEffect>
                                  </p:childTnLst>
                                </p:cTn>
                              </p:par>
                              <p:par>
                                <p:cTn id="13" presetID="6" presetClass="entr" presetSubtype="16" fill="hold" grpId="1" nodeType="withEffect">
                                  <p:stCondLst>
                                    <p:cond delay="0"/>
                                  </p:stCondLst>
                                  <p:childTnLst>
                                    <p:set>
                                      <p:cBhvr>
                                        <p:cTn id="14" dur="1" fill="hold">
                                          <p:stCondLst>
                                            <p:cond delay="0"/>
                                          </p:stCondLst>
                                        </p:cTn>
                                        <p:tgtEl>
                                          <p:spTgt spid="128008"/>
                                        </p:tgtEl>
                                        <p:attrNameLst>
                                          <p:attrName>style.visibility</p:attrName>
                                        </p:attrNameLst>
                                      </p:cBhvr>
                                      <p:to>
                                        <p:strVal val="visible"/>
                                      </p:to>
                                    </p:set>
                                    <p:animEffect transition="in" filter="circle(in)">
                                      <p:cBhvr>
                                        <p:cTn id="15" dur="2000"/>
                                        <p:tgtEl>
                                          <p:spTgt spid="128008"/>
                                        </p:tgtEl>
                                      </p:cBhvr>
                                    </p:animEffect>
                                  </p:childTnLst>
                                </p:cTn>
                              </p:par>
                              <p:par>
                                <p:cTn id="16" presetID="6" presetClass="entr" presetSubtype="16" fill="hold" grpId="1" nodeType="withEffect">
                                  <p:stCondLst>
                                    <p:cond delay="0"/>
                                  </p:stCondLst>
                                  <p:childTnLst>
                                    <p:set>
                                      <p:cBhvr>
                                        <p:cTn id="17" dur="1" fill="hold">
                                          <p:stCondLst>
                                            <p:cond delay="0"/>
                                          </p:stCondLst>
                                        </p:cTn>
                                        <p:tgtEl>
                                          <p:spTgt spid="128009"/>
                                        </p:tgtEl>
                                        <p:attrNameLst>
                                          <p:attrName>style.visibility</p:attrName>
                                        </p:attrNameLst>
                                      </p:cBhvr>
                                      <p:to>
                                        <p:strVal val="visible"/>
                                      </p:to>
                                    </p:set>
                                    <p:animEffect transition="in" filter="circle(in)">
                                      <p:cBhvr>
                                        <p:cTn id="18" dur="2000"/>
                                        <p:tgtEl>
                                          <p:spTgt spid="128009"/>
                                        </p:tgtEl>
                                      </p:cBhvr>
                                    </p:animEffect>
                                  </p:childTnLst>
                                </p:cTn>
                              </p:par>
                              <p:par>
                                <p:cTn id="19" presetID="6" presetClass="entr" presetSubtype="16" fill="hold" nodeType="withEffect">
                                  <p:stCondLst>
                                    <p:cond delay="0"/>
                                  </p:stCondLst>
                                  <p:childTnLst>
                                    <p:set>
                                      <p:cBhvr>
                                        <p:cTn id="20" dur="1" fill="hold">
                                          <p:stCondLst>
                                            <p:cond delay="0"/>
                                          </p:stCondLst>
                                        </p:cTn>
                                        <p:tgtEl>
                                          <p:spTgt spid="128007"/>
                                        </p:tgtEl>
                                        <p:attrNameLst>
                                          <p:attrName>style.visibility</p:attrName>
                                        </p:attrNameLst>
                                      </p:cBhvr>
                                      <p:to>
                                        <p:strVal val="visible"/>
                                      </p:to>
                                    </p:set>
                                    <p:animEffect transition="in" filter="circle(in)">
                                      <p:cBhvr>
                                        <p:cTn id="21" dur="2000"/>
                                        <p:tgtEl>
                                          <p:spTgt spid="128007"/>
                                        </p:tgtEl>
                                      </p:cBhvr>
                                    </p:animEffect>
                                  </p:childTnLst>
                                </p:cTn>
                              </p:par>
                              <p:par>
                                <p:cTn id="22" presetID="6" presetClass="entr" presetSubtype="16" fill="hold" grpId="1" nodeType="withEffect">
                                  <p:stCondLst>
                                    <p:cond delay="0"/>
                                  </p:stCondLst>
                                  <p:childTnLst>
                                    <p:set>
                                      <p:cBhvr>
                                        <p:cTn id="23" dur="1" fill="hold">
                                          <p:stCondLst>
                                            <p:cond delay="0"/>
                                          </p:stCondLst>
                                        </p:cTn>
                                        <p:tgtEl>
                                          <p:spTgt spid="128011"/>
                                        </p:tgtEl>
                                        <p:attrNameLst>
                                          <p:attrName>style.visibility</p:attrName>
                                        </p:attrNameLst>
                                      </p:cBhvr>
                                      <p:to>
                                        <p:strVal val="visible"/>
                                      </p:to>
                                    </p:set>
                                    <p:animEffect transition="in" filter="circle(in)">
                                      <p:cBhvr>
                                        <p:cTn id="24" dur="2000"/>
                                        <p:tgtEl>
                                          <p:spTgt spid="128011"/>
                                        </p:tgtEl>
                                      </p:cBhvr>
                                    </p:animEffect>
                                  </p:childTnLst>
                                </p:cTn>
                              </p:par>
                              <p:par>
                                <p:cTn id="25" presetID="6" presetClass="entr" presetSubtype="16" fill="hold" grpId="1" nodeType="withEffect">
                                  <p:stCondLst>
                                    <p:cond delay="0"/>
                                  </p:stCondLst>
                                  <p:childTnLst>
                                    <p:set>
                                      <p:cBhvr>
                                        <p:cTn id="26" dur="1" fill="hold">
                                          <p:stCondLst>
                                            <p:cond delay="0"/>
                                          </p:stCondLst>
                                        </p:cTn>
                                        <p:tgtEl>
                                          <p:spTgt spid="128019"/>
                                        </p:tgtEl>
                                        <p:attrNameLst>
                                          <p:attrName>style.visibility</p:attrName>
                                        </p:attrNameLst>
                                      </p:cBhvr>
                                      <p:to>
                                        <p:strVal val="visible"/>
                                      </p:to>
                                    </p:set>
                                    <p:animEffect transition="in" filter="circle(in)">
                                      <p:cBhvr>
                                        <p:cTn id="27" dur="2000"/>
                                        <p:tgtEl>
                                          <p:spTgt spid="128019"/>
                                        </p:tgtEl>
                                      </p:cBhvr>
                                    </p:animEffect>
                                  </p:childTnLst>
                                </p:cTn>
                              </p:par>
                              <p:par>
                                <p:cTn id="28" presetID="6" presetClass="entr" presetSubtype="16" fill="hold" nodeType="withEffect">
                                  <p:stCondLst>
                                    <p:cond delay="0"/>
                                  </p:stCondLst>
                                  <p:childTnLst>
                                    <p:set>
                                      <p:cBhvr>
                                        <p:cTn id="29" dur="1" fill="hold">
                                          <p:stCondLst>
                                            <p:cond delay="0"/>
                                          </p:stCondLst>
                                        </p:cTn>
                                        <p:tgtEl>
                                          <p:spTgt spid="128020"/>
                                        </p:tgtEl>
                                        <p:attrNameLst>
                                          <p:attrName>style.visibility</p:attrName>
                                        </p:attrNameLst>
                                      </p:cBhvr>
                                      <p:to>
                                        <p:strVal val="visible"/>
                                      </p:to>
                                    </p:set>
                                    <p:animEffect transition="in" filter="circle(in)">
                                      <p:cBhvr>
                                        <p:cTn id="30" dur="2000"/>
                                        <p:tgtEl>
                                          <p:spTgt spid="128020"/>
                                        </p:tgtEl>
                                      </p:cBhvr>
                                    </p:animEffect>
                                  </p:childTnLst>
                                </p:cTn>
                              </p:par>
                              <p:par>
                                <p:cTn id="31" presetID="6" presetClass="entr" presetSubtype="16"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circle(in)">
                                      <p:cBhvr>
                                        <p:cTn id="33" dur="2000"/>
                                        <p:tgtEl>
                                          <p:spTgt spid="33"/>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21506"/>
                                        </p:tgtEl>
                                        <p:attrNameLst>
                                          <p:attrName>style.visibility</p:attrName>
                                        </p:attrNameLst>
                                      </p:cBhvr>
                                      <p:to>
                                        <p:strVal val="visible"/>
                                      </p:to>
                                    </p:set>
                                    <p:animEffect transition="in" filter="circle(in)">
                                      <p:cBhvr>
                                        <p:cTn id="36" dur="2000"/>
                                        <p:tgtEl>
                                          <p:spTgt spid="21506"/>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128003"/>
                                        </p:tgtEl>
                                        <p:attrNameLst>
                                          <p:attrName>style.visibility</p:attrName>
                                        </p:attrNameLst>
                                      </p:cBhvr>
                                      <p:to>
                                        <p:strVal val="visible"/>
                                      </p:to>
                                    </p:set>
                                    <p:animEffect transition="in" filter="circle(in)">
                                      <p:cBhvr>
                                        <p:cTn id="39" dur="2000"/>
                                        <p:tgtEl>
                                          <p:spTgt spid="128003"/>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28004"/>
                                        </p:tgtEl>
                                        <p:attrNameLst>
                                          <p:attrName>style.visibility</p:attrName>
                                        </p:attrNameLst>
                                      </p:cBhvr>
                                      <p:to>
                                        <p:strVal val="visible"/>
                                      </p:to>
                                    </p:set>
                                    <p:animEffect transition="in" filter="circle(in)">
                                      <p:cBhvr>
                                        <p:cTn id="42" dur="2000"/>
                                        <p:tgtEl>
                                          <p:spTgt spid="128004"/>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128005"/>
                                        </p:tgtEl>
                                        <p:attrNameLst>
                                          <p:attrName>style.visibility</p:attrName>
                                        </p:attrNameLst>
                                      </p:cBhvr>
                                      <p:to>
                                        <p:strVal val="visible"/>
                                      </p:to>
                                    </p:set>
                                    <p:animEffect transition="in" filter="circle(in)">
                                      <p:cBhvr>
                                        <p:cTn id="45" dur="2000"/>
                                        <p:tgtEl>
                                          <p:spTgt spid="128005"/>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21510"/>
                                        </p:tgtEl>
                                        <p:attrNameLst>
                                          <p:attrName>style.visibility</p:attrName>
                                        </p:attrNameLst>
                                      </p:cBhvr>
                                      <p:to>
                                        <p:strVal val="visible"/>
                                      </p:to>
                                    </p:set>
                                    <p:animEffect transition="in" filter="circle(in)">
                                      <p:cBhvr>
                                        <p:cTn id="48" dur="2000"/>
                                        <p:tgtEl>
                                          <p:spTgt spid="21510"/>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21516"/>
                                        </p:tgtEl>
                                        <p:attrNameLst>
                                          <p:attrName>style.visibility</p:attrName>
                                        </p:attrNameLst>
                                      </p:cBhvr>
                                      <p:to>
                                        <p:strVal val="visible"/>
                                      </p:to>
                                    </p:set>
                                    <p:animEffect transition="in" filter="circle(in)">
                                      <p:cBhvr>
                                        <p:cTn id="51" dur="2000"/>
                                        <p:tgtEl>
                                          <p:spTgt spid="21516"/>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21517"/>
                                        </p:tgtEl>
                                        <p:attrNameLst>
                                          <p:attrName>style.visibility</p:attrName>
                                        </p:attrNameLst>
                                      </p:cBhvr>
                                      <p:to>
                                        <p:strVal val="visible"/>
                                      </p:to>
                                    </p:set>
                                    <p:animEffect transition="in" filter="circle(in)">
                                      <p:cBhvr>
                                        <p:cTn id="54" dur="2000"/>
                                        <p:tgtEl>
                                          <p:spTgt spid="21517"/>
                                        </p:tgtEl>
                                      </p:cBhvr>
                                    </p:animEffect>
                                  </p:childTnLst>
                                </p:cTn>
                              </p:par>
                              <p:par>
                                <p:cTn id="55" presetID="6" presetClass="entr" presetSubtype="16" fill="hold" grpId="0" nodeType="with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circle(in)">
                                      <p:cBhvr>
                                        <p:cTn id="57" dur="2000"/>
                                        <p:tgtEl>
                                          <p:spTgt spid="21518"/>
                                        </p:tgtEl>
                                      </p:cBhvr>
                                    </p:animEffect>
                                  </p:childTnLst>
                                </p:cTn>
                              </p:par>
                              <p:par>
                                <p:cTn id="58" presetID="6" presetClass="entr" presetSubtype="16" fill="hold" grpId="0" nodeType="withEffect">
                                  <p:stCondLst>
                                    <p:cond delay="0"/>
                                  </p:stCondLst>
                                  <p:childTnLst>
                                    <p:set>
                                      <p:cBhvr>
                                        <p:cTn id="59" dur="1" fill="hold">
                                          <p:stCondLst>
                                            <p:cond delay="0"/>
                                          </p:stCondLst>
                                        </p:cTn>
                                        <p:tgtEl>
                                          <p:spTgt spid="21519"/>
                                        </p:tgtEl>
                                        <p:attrNameLst>
                                          <p:attrName>style.visibility</p:attrName>
                                        </p:attrNameLst>
                                      </p:cBhvr>
                                      <p:to>
                                        <p:strVal val="visible"/>
                                      </p:to>
                                    </p:set>
                                    <p:animEffect transition="in" filter="circle(in)">
                                      <p:cBhvr>
                                        <p:cTn id="60" dur="2000"/>
                                        <p:tgtEl>
                                          <p:spTgt spid="21519"/>
                                        </p:tgtEl>
                                      </p:cBhvr>
                                    </p:animEffect>
                                  </p:childTnLst>
                                </p:cTn>
                              </p:par>
                              <p:par>
                                <p:cTn id="61" presetID="6" presetClass="entr" presetSubtype="16" fill="hold" nodeType="withEffect">
                                  <p:stCondLst>
                                    <p:cond delay="0"/>
                                  </p:stCondLst>
                                  <p:childTnLst>
                                    <p:set>
                                      <p:cBhvr>
                                        <p:cTn id="62" dur="1" fill="hold">
                                          <p:stCondLst>
                                            <p:cond delay="0"/>
                                          </p:stCondLst>
                                        </p:cTn>
                                        <p:tgtEl>
                                          <p:spTgt spid="18448"/>
                                        </p:tgtEl>
                                        <p:attrNameLst>
                                          <p:attrName>style.visibility</p:attrName>
                                        </p:attrNameLst>
                                      </p:cBhvr>
                                      <p:to>
                                        <p:strVal val="visible"/>
                                      </p:to>
                                    </p:set>
                                    <p:animEffect transition="in" filter="circle(in)">
                                      <p:cBhvr>
                                        <p:cTn id="63" dur="2000"/>
                                        <p:tgtEl>
                                          <p:spTgt spid="18448"/>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0" presetClass="path" presetSubtype="0" accel="50000" decel="50000" fill="hold" grpId="0" nodeType="clickEffect">
                                  <p:stCondLst>
                                    <p:cond delay="0"/>
                                  </p:stCondLst>
                                  <p:childTnLst>
                                    <p:animMotion origin="layout" path="M 0 0 L -0.08333 0 " pathEditMode="relative" ptsTypes="AA">
                                      <p:cBhvr>
                                        <p:cTn id="67" dur="2000" fill="hold"/>
                                        <p:tgtEl>
                                          <p:spTgt spid="128010"/>
                                        </p:tgtEl>
                                        <p:attrNameLst>
                                          <p:attrName>ppt_x</p:attrName>
                                          <p:attrName>ppt_y</p:attrName>
                                        </p:attrNameLst>
                                      </p:cBhvr>
                                    </p:animMotion>
                                  </p:childTnLst>
                                </p:cTn>
                              </p:par>
                              <p:par>
                                <p:cTn id="68" presetID="0" presetClass="path" presetSubtype="0" accel="50000" decel="50000" fill="hold" grpId="0" nodeType="withEffect">
                                  <p:stCondLst>
                                    <p:cond delay="0"/>
                                  </p:stCondLst>
                                  <p:childTnLst>
                                    <p:animMotion origin="layout" path="M 0 0 L -0.08333 0 " pathEditMode="relative" ptsTypes="AA">
                                      <p:cBhvr>
                                        <p:cTn id="69" dur="2000" fill="hold"/>
                                        <p:tgtEl>
                                          <p:spTgt spid="128008"/>
                                        </p:tgtEl>
                                        <p:attrNameLst>
                                          <p:attrName>ppt_x</p:attrName>
                                          <p:attrName>ppt_y</p:attrName>
                                        </p:attrNameLst>
                                      </p:cBhvr>
                                    </p:animMotion>
                                  </p:childTnLst>
                                </p:cTn>
                              </p:par>
                              <p:par>
                                <p:cTn id="70" presetID="0" presetClass="path" presetSubtype="0" accel="50000" decel="50000" fill="hold" grpId="0" nodeType="withEffect">
                                  <p:stCondLst>
                                    <p:cond delay="0"/>
                                  </p:stCondLst>
                                  <p:childTnLst>
                                    <p:animMotion origin="layout" path="M 0 0 L -0.08333 0 " pathEditMode="relative" ptsTypes="AA">
                                      <p:cBhvr>
                                        <p:cTn id="71" dur="2000" fill="hold"/>
                                        <p:tgtEl>
                                          <p:spTgt spid="128009"/>
                                        </p:tgtEl>
                                        <p:attrNameLst>
                                          <p:attrName>ppt_x</p:attrName>
                                          <p:attrName>ppt_y</p:attrName>
                                        </p:attrNameLst>
                                      </p:cBhvr>
                                    </p:animMotion>
                                  </p:childTnLst>
                                </p:cTn>
                              </p:par>
                              <p:par>
                                <p:cTn id="72" presetID="0" presetClass="path" presetSubtype="0" accel="50000" decel="50000" fill="hold" nodeType="withEffect">
                                  <p:stCondLst>
                                    <p:cond delay="0"/>
                                  </p:stCondLst>
                                  <p:childTnLst>
                                    <p:animMotion origin="layout" path="M 0 0 L -0.08333 0 " pathEditMode="relative" ptsTypes="AA">
                                      <p:cBhvr>
                                        <p:cTn id="73" dur="2000" fill="hold"/>
                                        <p:tgtEl>
                                          <p:spTgt spid="128007"/>
                                        </p:tgtEl>
                                        <p:attrNameLst>
                                          <p:attrName>ppt_x</p:attrName>
                                          <p:attrName>ppt_y</p:attrName>
                                        </p:attrNameLst>
                                      </p:cBhvr>
                                    </p:animMotion>
                                  </p:childTnLst>
                                </p:cTn>
                              </p:par>
                              <p:par>
                                <p:cTn id="74" presetID="0" presetClass="path" presetSubtype="0" accel="50000" decel="50000" fill="hold" grpId="0" nodeType="withEffect">
                                  <p:stCondLst>
                                    <p:cond delay="0"/>
                                  </p:stCondLst>
                                  <p:childTnLst>
                                    <p:animMotion origin="layout" path="M 0 0 L -0.08333 0 " pathEditMode="relative" ptsTypes="AA">
                                      <p:cBhvr>
                                        <p:cTn id="75" dur="2000" fill="hold"/>
                                        <p:tgtEl>
                                          <p:spTgt spid="128011"/>
                                        </p:tgtEl>
                                        <p:attrNameLst>
                                          <p:attrName>ppt_x</p:attrName>
                                          <p:attrName>ppt_y</p:attrName>
                                        </p:attrNameLst>
                                      </p:cBhvr>
                                    </p:animMotion>
                                  </p:childTnLst>
                                </p:cTn>
                              </p:par>
                              <p:par>
                                <p:cTn id="76" presetID="3" presetClass="entr" presetSubtype="10" fill="hold" grpId="0" nodeType="withEffect">
                                  <p:stCondLst>
                                    <p:cond delay="0"/>
                                  </p:stCondLst>
                                  <p:childTnLst>
                                    <p:set>
                                      <p:cBhvr>
                                        <p:cTn id="77" dur="1" fill="hold">
                                          <p:stCondLst>
                                            <p:cond delay="0"/>
                                          </p:stCondLst>
                                        </p:cTn>
                                        <p:tgtEl>
                                          <p:spTgt spid="128019"/>
                                        </p:tgtEl>
                                        <p:attrNameLst>
                                          <p:attrName>style.visibility</p:attrName>
                                        </p:attrNameLst>
                                      </p:cBhvr>
                                      <p:to>
                                        <p:strVal val="visible"/>
                                      </p:to>
                                    </p:set>
                                    <p:animEffect transition="in" filter="blinds(horizontal)">
                                      <p:cBhvr>
                                        <p:cTn id="78" dur="500"/>
                                        <p:tgtEl>
                                          <p:spTgt spid="128019"/>
                                        </p:tgtEl>
                                      </p:cBhvr>
                                    </p:animEffect>
                                  </p:childTnLst>
                                </p:cTn>
                              </p:par>
                              <p:par>
                                <p:cTn id="79" presetID="3" presetClass="entr" presetSubtype="10" fill="hold" nodeType="withEffect">
                                  <p:stCondLst>
                                    <p:cond delay="0"/>
                                  </p:stCondLst>
                                  <p:childTnLst>
                                    <p:set>
                                      <p:cBhvr>
                                        <p:cTn id="80" dur="1" fill="hold">
                                          <p:stCondLst>
                                            <p:cond delay="0"/>
                                          </p:stCondLst>
                                        </p:cTn>
                                        <p:tgtEl>
                                          <p:spTgt spid="128020"/>
                                        </p:tgtEl>
                                        <p:attrNameLst>
                                          <p:attrName>style.visibility</p:attrName>
                                        </p:attrNameLst>
                                      </p:cBhvr>
                                      <p:to>
                                        <p:strVal val="visible"/>
                                      </p:to>
                                    </p:set>
                                    <p:animEffect transition="in" filter="blinds(horizontal)">
                                      <p:cBhvr>
                                        <p:cTn id="81" dur="500"/>
                                        <p:tgtEl>
                                          <p:spTgt spid="128020"/>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6" presetClass="entr" presetSubtype="16" fill="hold" nodeType="click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circle(in)">
                                      <p:cBhvr>
                                        <p:cTn id="86" dur="2000"/>
                                        <p:tgtEl>
                                          <p:spTgt spid="34"/>
                                        </p:tgtEl>
                                      </p:cBhvr>
                                    </p:animEffect>
                                  </p:childTnLst>
                                </p:cTn>
                              </p:par>
                              <p:par>
                                <p:cTn id="87" presetID="6" presetClass="entr" presetSubtype="16" fill="hold" nodeType="withEffect">
                                  <p:stCondLst>
                                    <p:cond delay="0"/>
                                  </p:stCondLst>
                                  <p:childTnLst>
                                    <p:set>
                                      <p:cBhvr>
                                        <p:cTn id="88" dur="1" fill="hold">
                                          <p:stCondLst>
                                            <p:cond delay="0"/>
                                          </p:stCondLst>
                                        </p:cTn>
                                        <p:tgtEl>
                                          <p:spTgt spid="128022"/>
                                        </p:tgtEl>
                                        <p:attrNameLst>
                                          <p:attrName>style.visibility</p:attrName>
                                        </p:attrNameLst>
                                      </p:cBhvr>
                                      <p:to>
                                        <p:strVal val="visible"/>
                                      </p:to>
                                    </p:set>
                                    <p:animEffect transition="in" filter="circle(in)">
                                      <p:cBhvr>
                                        <p:cTn id="89" dur="2000"/>
                                        <p:tgtEl>
                                          <p:spTgt spid="128022"/>
                                        </p:tgtEl>
                                      </p:cBhvr>
                                    </p:animEffect>
                                  </p:childTnLst>
                                </p:cTn>
                              </p:par>
                              <p:par>
                                <p:cTn id="90" presetID="6" presetClass="entr" presetSubtype="16" fill="hold" grpId="0" nodeType="withEffect">
                                  <p:stCondLst>
                                    <p:cond delay="0"/>
                                  </p:stCondLst>
                                  <p:childTnLst>
                                    <p:set>
                                      <p:cBhvr>
                                        <p:cTn id="91" dur="1" fill="hold">
                                          <p:stCondLst>
                                            <p:cond delay="0"/>
                                          </p:stCondLst>
                                        </p:cTn>
                                        <p:tgtEl>
                                          <p:spTgt spid="128021"/>
                                        </p:tgtEl>
                                        <p:attrNameLst>
                                          <p:attrName>style.visibility</p:attrName>
                                        </p:attrNameLst>
                                      </p:cBhvr>
                                      <p:to>
                                        <p:strVal val="visible"/>
                                      </p:to>
                                    </p:set>
                                    <p:animEffect transition="in" filter="circle(in)">
                                      <p:cBhvr>
                                        <p:cTn id="92" dur="2000"/>
                                        <p:tgtEl>
                                          <p:spTgt spid="128021"/>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blinds(horizontal)">
                                      <p:cBhvr>
                                        <p:cTn id="97" dur="500"/>
                                        <p:tgtEl>
                                          <p:spTgt spid="29"/>
                                        </p:tgtEl>
                                      </p:cBhvr>
                                    </p:animEffect>
                                  </p:childTnLst>
                                </p:cTn>
                              </p:par>
                            </p:childTnLst>
                          </p:cTn>
                        </p:par>
                        <p:par>
                          <p:cTn id="98" fill="hold" nodeType="afterGroup">
                            <p:stCondLst>
                              <p:cond delay="500"/>
                            </p:stCondLst>
                            <p:childTnLst>
                              <p:par>
                                <p:cTn id="99" presetID="3" presetClass="entr" presetSubtype="10" fill="hold"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blinds(horizontal)">
                                      <p:cBhvr>
                                        <p:cTn id="10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p:bldP spid="128003" grpId="0" animBg="1"/>
      <p:bldP spid="128004" grpId="0" animBg="1"/>
      <p:bldP spid="128005" grpId="0" animBg="1"/>
      <p:bldP spid="21510" grpId="0" animBg="1"/>
      <p:bldP spid="128008" grpId="0" animBg="1"/>
      <p:bldP spid="128008" grpId="1" animBg="1"/>
      <p:bldP spid="128009" grpId="0" animBg="1"/>
      <p:bldP spid="128009" grpId="1" animBg="1"/>
      <p:bldP spid="128010" grpId="0" animBg="1"/>
      <p:bldP spid="128010" grpId="1" animBg="1"/>
      <p:bldP spid="128011" grpId="0" animBg="1"/>
      <p:bldP spid="128011" grpId="1" animBg="1"/>
      <p:bldP spid="21516" grpId="0" animBg="1"/>
      <p:bldP spid="21517" grpId="0" animBg="1"/>
      <p:bldP spid="21518" grpId="0" animBg="1"/>
      <p:bldP spid="21519" grpId="0" animBg="1"/>
      <p:bldP spid="128019" grpId="0"/>
      <p:bldP spid="128019" grpId="1"/>
      <p:bldP spid="128021" grpId="0"/>
      <p:bldP spid="18458" grpId="0"/>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2"/>
          <p:cNvSpPr>
            <a:spLocks noChangeArrowheads="1"/>
          </p:cNvSpPr>
          <p:nvPr/>
        </p:nvSpPr>
        <p:spPr bwMode="auto">
          <a:xfrm>
            <a:off x="7061200" y="3248025"/>
            <a:ext cx="152400" cy="304800"/>
          </a:xfrm>
          <a:prstGeom prst="rect">
            <a:avLst/>
          </a:prstGeom>
          <a:gradFill rotWithShape="1">
            <a:gsLst>
              <a:gs pos="0">
                <a:srgbClr val="FFCCFF"/>
              </a:gs>
              <a:gs pos="100000">
                <a:srgbClr val="765E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0"/>
              </a:spcBef>
              <a:spcAft>
                <a:spcPct val="0"/>
              </a:spcAft>
              <a:buClrTx/>
              <a:buSzTx/>
              <a:buNone/>
            </a:pPr>
            <a:endParaRPr lang="en-US" altLang="en-US" sz="1800">
              <a:solidFill>
                <a:prstClr val="black"/>
              </a:solidFill>
              <a:latin typeface="Times New Roman" panose="02020603050405020304" pitchFamily="18" charset="0"/>
              <a:cs typeface="Arial" panose="020B0604020202020204" pitchFamily="34" charset="0"/>
            </a:endParaRPr>
          </a:p>
        </p:txBody>
      </p:sp>
      <p:sp>
        <p:nvSpPr>
          <p:cNvPr id="57" name="Rectangle 3"/>
          <p:cNvSpPr>
            <a:spLocks noChangeArrowheads="1"/>
          </p:cNvSpPr>
          <p:nvPr/>
        </p:nvSpPr>
        <p:spPr bwMode="auto">
          <a:xfrm>
            <a:off x="6908800" y="3248025"/>
            <a:ext cx="152400" cy="3048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fontAlgn="base">
              <a:spcBef>
                <a:spcPct val="0"/>
              </a:spcBef>
              <a:spcAft>
                <a:spcPct val="0"/>
              </a:spcAft>
              <a:defRPr/>
            </a:pPr>
            <a:endParaRPr lang="en-US">
              <a:solidFill>
                <a:prstClr val="black"/>
              </a:solidFill>
              <a:latin typeface="Times New Roman" panose="02020603050405020304" pitchFamily="18" charset="0"/>
              <a:cs typeface="Arial" panose="020B0604020202020204" pitchFamily="34" charset="0"/>
            </a:endParaRPr>
          </a:p>
        </p:txBody>
      </p:sp>
      <p:sp>
        <p:nvSpPr>
          <p:cNvPr id="58" name="Rectangle 4"/>
          <p:cNvSpPr>
            <a:spLocks noChangeArrowheads="1"/>
          </p:cNvSpPr>
          <p:nvPr/>
        </p:nvSpPr>
        <p:spPr bwMode="auto">
          <a:xfrm>
            <a:off x="7213600" y="3248025"/>
            <a:ext cx="152400" cy="3048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fontAlgn="base">
              <a:spcBef>
                <a:spcPct val="0"/>
              </a:spcBef>
              <a:spcAft>
                <a:spcPct val="0"/>
              </a:spcAft>
              <a:defRPr/>
            </a:pPr>
            <a:endParaRPr lang="en-US">
              <a:solidFill>
                <a:prstClr val="black"/>
              </a:solidFill>
              <a:latin typeface="Times New Roman" panose="02020603050405020304" pitchFamily="18" charset="0"/>
              <a:cs typeface="Arial" panose="020B0604020202020204" pitchFamily="34" charset="0"/>
            </a:endParaRPr>
          </a:p>
        </p:txBody>
      </p:sp>
      <p:sp>
        <p:nvSpPr>
          <p:cNvPr id="59" name="Rectangle 5"/>
          <p:cNvSpPr>
            <a:spLocks noChangeArrowheads="1"/>
          </p:cNvSpPr>
          <p:nvPr/>
        </p:nvSpPr>
        <p:spPr bwMode="auto">
          <a:xfrm>
            <a:off x="7518400" y="3248025"/>
            <a:ext cx="152400" cy="3048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fontAlgn="base">
              <a:spcBef>
                <a:spcPct val="0"/>
              </a:spcBef>
              <a:spcAft>
                <a:spcPct val="0"/>
              </a:spcAft>
              <a:defRPr/>
            </a:pPr>
            <a:endParaRPr lang="en-US">
              <a:solidFill>
                <a:prstClr val="black"/>
              </a:solidFill>
              <a:latin typeface="Times New Roman" panose="02020603050405020304" pitchFamily="18" charset="0"/>
              <a:cs typeface="Arial" panose="020B0604020202020204" pitchFamily="34" charset="0"/>
            </a:endParaRPr>
          </a:p>
        </p:txBody>
      </p:sp>
      <p:sp>
        <p:nvSpPr>
          <p:cNvPr id="60" name="Rectangle 6"/>
          <p:cNvSpPr>
            <a:spLocks noChangeArrowheads="1"/>
          </p:cNvSpPr>
          <p:nvPr/>
        </p:nvSpPr>
        <p:spPr bwMode="auto">
          <a:xfrm>
            <a:off x="7366000" y="3248025"/>
            <a:ext cx="152400" cy="304800"/>
          </a:xfrm>
          <a:prstGeom prst="rect">
            <a:avLst/>
          </a:prstGeom>
          <a:gradFill rotWithShape="1">
            <a:gsLst>
              <a:gs pos="0">
                <a:srgbClr val="FFCCFF"/>
              </a:gs>
              <a:gs pos="100000">
                <a:srgbClr val="765E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0"/>
              </a:spcBef>
              <a:spcAft>
                <a:spcPct val="0"/>
              </a:spcAft>
              <a:buClrTx/>
              <a:buSzTx/>
              <a:buNone/>
            </a:pPr>
            <a:endParaRPr lang="en-US" altLang="en-US" sz="1800">
              <a:solidFill>
                <a:prstClr val="black"/>
              </a:solidFill>
              <a:latin typeface="Times New Roman" panose="02020603050405020304" pitchFamily="18" charset="0"/>
              <a:cs typeface="Arial" panose="020B0604020202020204" pitchFamily="34" charset="0"/>
            </a:endParaRPr>
          </a:p>
        </p:txBody>
      </p:sp>
      <p:pic>
        <p:nvPicPr>
          <p:cNvPr id="61" name="Picture 7" descr="Wooden-Matches-Block-of-100-Fitzs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5225" y="1717675"/>
            <a:ext cx="2203450"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Rectangle 8"/>
          <p:cNvSpPr>
            <a:spLocks noChangeArrowheads="1"/>
          </p:cNvSpPr>
          <p:nvPr/>
        </p:nvSpPr>
        <p:spPr bwMode="auto">
          <a:xfrm>
            <a:off x="4600575" y="1676400"/>
            <a:ext cx="1524000" cy="228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0"/>
              </a:spcBef>
              <a:spcAft>
                <a:spcPct val="0"/>
              </a:spcAft>
              <a:buClrTx/>
              <a:buSzTx/>
              <a:buNone/>
            </a:pPr>
            <a:endParaRPr lang="en-US" altLang="en-US" sz="1800">
              <a:solidFill>
                <a:prstClr val="black"/>
              </a:solidFill>
              <a:latin typeface="Times New Roman" panose="02020603050405020304" pitchFamily="18" charset="0"/>
              <a:cs typeface="Arial" panose="020B0604020202020204" pitchFamily="34" charset="0"/>
            </a:endParaRPr>
          </a:p>
        </p:txBody>
      </p:sp>
      <p:sp>
        <p:nvSpPr>
          <p:cNvPr id="63" name="Rectangle 9"/>
          <p:cNvSpPr>
            <a:spLocks noChangeArrowheads="1"/>
          </p:cNvSpPr>
          <p:nvPr/>
        </p:nvSpPr>
        <p:spPr bwMode="auto">
          <a:xfrm>
            <a:off x="3719513" y="1676400"/>
            <a:ext cx="1192212"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0"/>
              </a:spcBef>
              <a:spcAft>
                <a:spcPct val="0"/>
              </a:spcAft>
              <a:buClrTx/>
              <a:buSzTx/>
              <a:buNone/>
            </a:pPr>
            <a:endParaRPr lang="en-US" altLang="en-US" sz="1800">
              <a:solidFill>
                <a:prstClr val="black"/>
              </a:solidFill>
              <a:latin typeface="Times New Roman" panose="02020603050405020304" pitchFamily="18" charset="0"/>
              <a:cs typeface="Arial" panose="020B0604020202020204" pitchFamily="34" charset="0"/>
            </a:endParaRPr>
          </a:p>
        </p:txBody>
      </p:sp>
      <p:sp>
        <p:nvSpPr>
          <p:cNvPr id="64" name="Oval 10"/>
          <p:cNvSpPr>
            <a:spLocks noChangeArrowheads="1"/>
          </p:cNvSpPr>
          <p:nvPr/>
        </p:nvSpPr>
        <p:spPr bwMode="auto">
          <a:xfrm>
            <a:off x="4651376" y="3222625"/>
            <a:ext cx="593725" cy="338138"/>
          </a:xfrm>
          <a:prstGeom prst="ellipse">
            <a:avLst/>
          </a:prstGeom>
          <a:noFill/>
          <a:ln w="5715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0"/>
              </a:spcBef>
              <a:spcAft>
                <a:spcPct val="0"/>
              </a:spcAft>
              <a:buClrTx/>
              <a:buSzTx/>
              <a:buNone/>
            </a:pPr>
            <a:endParaRPr lang="en-US" altLang="en-US" sz="1800">
              <a:solidFill>
                <a:prstClr val="black"/>
              </a:solidFill>
              <a:latin typeface="Times New Roman" panose="02020603050405020304" pitchFamily="18" charset="0"/>
              <a:cs typeface="Arial" panose="020B0604020202020204" pitchFamily="34" charset="0"/>
            </a:endParaRPr>
          </a:p>
        </p:txBody>
      </p:sp>
      <p:sp>
        <p:nvSpPr>
          <p:cNvPr id="65" name="Rectangle 11"/>
          <p:cNvSpPr>
            <a:spLocks noChangeArrowheads="1"/>
          </p:cNvSpPr>
          <p:nvPr/>
        </p:nvSpPr>
        <p:spPr bwMode="auto">
          <a:xfrm>
            <a:off x="4954588" y="3159125"/>
            <a:ext cx="2741612" cy="4572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fontAlgn="base">
              <a:spcBef>
                <a:spcPct val="0"/>
              </a:spcBef>
              <a:spcAft>
                <a:spcPct val="0"/>
              </a:spcAft>
              <a:defRPr/>
            </a:pPr>
            <a:endParaRPr lang="en-US">
              <a:solidFill>
                <a:prstClr val="black"/>
              </a:solidFill>
              <a:latin typeface="Times New Roman" panose="02020603050405020304" pitchFamily="18" charset="0"/>
              <a:cs typeface="Arial" panose="020B0604020202020204" pitchFamily="34" charset="0"/>
            </a:endParaRPr>
          </a:p>
        </p:txBody>
      </p:sp>
      <p:sp>
        <p:nvSpPr>
          <p:cNvPr id="66" name="Oval 12"/>
          <p:cNvSpPr>
            <a:spLocks noChangeArrowheads="1"/>
          </p:cNvSpPr>
          <p:nvPr/>
        </p:nvSpPr>
        <p:spPr bwMode="auto">
          <a:xfrm>
            <a:off x="7683500" y="3324225"/>
            <a:ext cx="228600" cy="152400"/>
          </a:xfrm>
          <a:prstGeom prst="ellipse">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0"/>
              </a:spcBef>
              <a:spcAft>
                <a:spcPct val="0"/>
              </a:spcAft>
              <a:buClrTx/>
              <a:buSzTx/>
              <a:buNone/>
            </a:pPr>
            <a:endParaRPr lang="en-US" altLang="en-US" sz="1800">
              <a:solidFill>
                <a:prstClr val="black"/>
              </a:solidFill>
              <a:latin typeface="Times New Roman" panose="02020603050405020304" pitchFamily="18" charset="0"/>
              <a:cs typeface="Arial" panose="020B0604020202020204" pitchFamily="34" charset="0"/>
            </a:endParaRPr>
          </a:p>
        </p:txBody>
      </p:sp>
      <p:sp>
        <p:nvSpPr>
          <p:cNvPr id="67" name="AutoShape 13" descr="Papyrus"/>
          <p:cNvSpPr>
            <a:spLocks noChangeArrowheads="1"/>
          </p:cNvSpPr>
          <p:nvPr/>
        </p:nvSpPr>
        <p:spPr bwMode="auto">
          <a:xfrm>
            <a:off x="7823200" y="3006725"/>
            <a:ext cx="2057400" cy="838200"/>
          </a:xfrm>
          <a:prstGeom prst="cube">
            <a:avLst>
              <a:gd name="adj" fmla="val 25000"/>
            </a:avLst>
          </a:prstGeom>
          <a:blipFill dpi="0" rotWithShape="1">
            <a:blip r:embed="rId3"/>
            <a:srcRect/>
            <a:tile tx="0" ty="0" sx="100000" sy="100000" flip="none" algn="tl"/>
          </a:blipFill>
          <a:ln w="9525">
            <a:solidFill>
              <a:schemeClr val="tx1"/>
            </a:solidFill>
            <a:miter lim="800000"/>
            <a:headEnd/>
            <a:tailEnd/>
          </a:ln>
        </p:spPr>
        <p:txBody>
          <a:bodyPr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0"/>
              </a:spcBef>
              <a:spcAft>
                <a:spcPct val="0"/>
              </a:spcAft>
              <a:buClrTx/>
              <a:buSzTx/>
              <a:buNone/>
            </a:pPr>
            <a:endParaRPr lang="en-US" altLang="en-US" sz="1800">
              <a:solidFill>
                <a:prstClr val="black"/>
              </a:solidFill>
              <a:latin typeface="Times New Roman" panose="02020603050405020304" pitchFamily="18" charset="0"/>
              <a:cs typeface="Arial" panose="020B0604020202020204" pitchFamily="34" charset="0"/>
            </a:endParaRPr>
          </a:p>
        </p:txBody>
      </p:sp>
      <p:sp>
        <p:nvSpPr>
          <p:cNvPr id="68" name="Line 16"/>
          <p:cNvSpPr>
            <a:spLocks noChangeShapeType="1"/>
          </p:cNvSpPr>
          <p:nvPr/>
        </p:nvSpPr>
        <p:spPr bwMode="auto">
          <a:xfrm flipV="1">
            <a:off x="3581400" y="3870092"/>
            <a:ext cx="6553200" cy="12700"/>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pPr fontAlgn="base">
              <a:spcBef>
                <a:spcPct val="0"/>
              </a:spcBef>
              <a:spcAft>
                <a:spcPct val="0"/>
              </a:spcAft>
              <a:defRPr/>
            </a:pPr>
            <a:endParaRPr lang="en-US">
              <a:solidFill>
                <a:prstClr val="black"/>
              </a:solidFill>
              <a:latin typeface="Trebuchet MS"/>
            </a:endParaRPr>
          </a:p>
        </p:txBody>
      </p:sp>
      <p:sp>
        <p:nvSpPr>
          <p:cNvPr id="69" name="Text Box 19"/>
          <p:cNvSpPr txBox="1">
            <a:spLocks noChangeArrowheads="1"/>
          </p:cNvSpPr>
          <p:nvPr/>
        </p:nvSpPr>
        <p:spPr bwMode="auto">
          <a:xfrm>
            <a:off x="7543800" y="280352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en-US" altLang="en-US" sz="2400" b="1">
                <a:solidFill>
                  <a:prstClr val="black"/>
                </a:solidFill>
                <a:latin typeface="Arial" panose="020B0604020202020204" pitchFamily="34" charset="0"/>
                <a:cs typeface="Arial" panose="020B0604020202020204" pitchFamily="34" charset="0"/>
              </a:rPr>
              <a:t>F</a:t>
            </a:r>
            <a:r>
              <a:rPr lang="en-US" altLang="en-US" sz="2400" b="1" baseline="-25000">
                <a:solidFill>
                  <a:prstClr val="black"/>
                </a:solidFill>
                <a:latin typeface="Arial" panose="020B0604020202020204" pitchFamily="34" charset="0"/>
                <a:cs typeface="Arial" panose="020B0604020202020204" pitchFamily="34" charset="0"/>
              </a:rPr>
              <a:t>k</a:t>
            </a:r>
          </a:p>
        </p:txBody>
      </p:sp>
      <p:sp>
        <p:nvSpPr>
          <p:cNvPr id="70" name="Line 20"/>
          <p:cNvSpPr>
            <a:spLocks noChangeShapeType="1"/>
          </p:cNvSpPr>
          <p:nvPr/>
        </p:nvSpPr>
        <p:spPr bwMode="auto">
          <a:xfrm>
            <a:off x="7620000" y="2803525"/>
            <a:ext cx="2286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Times New Roman" panose="02020603050405020304" pitchFamily="18" charset="0"/>
              <a:cs typeface="Arial" panose="020B0604020202020204" pitchFamily="34" charset="0"/>
            </a:endParaRPr>
          </a:p>
        </p:txBody>
      </p:sp>
      <p:sp>
        <p:nvSpPr>
          <p:cNvPr id="71" name="Line 19"/>
          <p:cNvSpPr>
            <a:spLocks noChangeShapeType="1"/>
          </p:cNvSpPr>
          <p:nvPr/>
        </p:nvSpPr>
        <p:spPr bwMode="auto">
          <a:xfrm flipH="1">
            <a:off x="6599238" y="3413125"/>
            <a:ext cx="1143000" cy="0"/>
          </a:xfrm>
          <a:prstGeom prst="line">
            <a:avLst/>
          </a:prstGeom>
          <a:noFill/>
          <a:ln w="57150">
            <a:solidFill>
              <a:srgbClr val="0000FF"/>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anose="02020603050405020304" pitchFamily="18" charset="0"/>
              <a:cs typeface="Arial" panose="020B0604020202020204" pitchFamily="34" charset="0"/>
            </a:endParaRPr>
          </a:p>
        </p:txBody>
      </p:sp>
      <p:sp>
        <p:nvSpPr>
          <p:cNvPr id="72" name="Line 13"/>
          <p:cNvSpPr>
            <a:spLocks noChangeShapeType="1"/>
          </p:cNvSpPr>
          <p:nvPr/>
        </p:nvSpPr>
        <p:spPr bwMode="auto">
          <a:xfrm>
            <a:off x="6797039" y="3736975"/>
            <a:ext cx="457200" cy="0"/>
          </a:xfrm>
          <a:prstGeom prst="line">
            <a:avLst/>
          </a:prstGeom>
          <a:ln>
            <a:tailEnd type="triangle" w="med" len="med"/>
          </a:ln>
          <a:extLst/>
        </p:spPr>
        <p:style>
          <a:lnRef idx="3">
            <a:schemeClr val="accent6"/>
          </a:lnRef>
          <a:fillRef idx="0">
            <a:schemeClr val="accent6"/>
          </a:fillRef>
          <a:effectRef idx="2">
            <a:schemeClr val="accent6"/>
          </a:effectRef>
          <a:fontRef idx="minor">
            <a:schemeClr val="tx1"/>
          </a:fontRef>
        </p:style>
        <p:txBody>
          <a:bodyPr/>
          <a:lstStyle/>
          <a:p>
            <a:pPr fontAlgn="base">
              <a:spcBef>
                <a:spcPct val="0"/>
              </a:spcBef>
              <a:spcAft>
                <a:spcPct val="0"/>
              </a:spcAft>
              <a:defRPr/>
            </a:pPr>
            <a:endParaRPr lang="en-US">
              <a:solidFill>
                <a:prstClr val="black"/>
              </a:solidFill>
              <a:latin typeface="Trebuchet MS"/>
            </a:endParaRPr>
          </a:p>
        </p:txBody>
      </p:sp>
      <p:sp>
        <p:nvSpPr>
          <p:cNvPr id="73" name="Text Box 21"/>
          <p:cNvSpPr txBox="1">
            <a:spLocks noChangeArrowheads="1"/>
          </p:cNvSpPr>
          <p:nvPr/>
        </p:nvSpPr>
        <p:spPr bwMode="auto">
          <a:xfrm>
            <a:off x="6870700" y="4133851"/>
            <a:ext cx="1511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en-US" altLang="en-US" sz="2400" b="1">
                <a:solidFill>
                  <a:srgbClr val="FF0000"/>
                </a:solidFill>
                <a:latin typeface="Arial" panose="020B0604020202020204" pitchFamily="34" charset="0"/>
                <a:cs typeface="Arial" panose="020B0604020202020204" pitchFamily="34" charset="0"/>
              </a:rPr>
              <a:t>F</a:t>
            </a:r>
            <a:r>
              <a:rPr lang="en-US" altLang="en-US" sz="2400" b="1" baseline="-25000">
                <a:solidFill>
                  <a:srgbClr val="FF0000"/>
                </a:solidFill>
                <a:latin typeface="Arial" panose="020B0604020202020204" pitchFamily="34" charset="0"/>
                <a:cs typeface="Arial" panose="020B0604020202020204" pitchFamily="34" charset="0"/>
              </a:rPr>
              <a:t>ms trượt</a:t>
            </a:r>
          </a:p>
        </p:txBody>
      </p:sp>
      <p:sp>
        <p:nvSpPr>
          <p:cNvPr id="74" name="Line 20"/>
          <p:cNvSpPr>
            <a:spLocks noChangeShapeType="1"/>
          </p:cNvSpPr>
          <p:nvPr/>
        </p:nvSpPr>
        <p:spPr bwMode="auto">
          <a:xfrm rot="10800000" flipH="1">
            <a:off x="6540500" y="3870325"/>
            <a:ext cx="1143000" cy="0"/>
          </a:xfrm>
          <a:prstGeom prst="line">
            <a:avLst/>
          </a:prstGeom>
          <a:noFill/>
          <a:ln w="57150">
            <a:solidFill>
              <a:srgbClr val="FF0000"/>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anose="02020603050405020304" pitchFamily="18" charset="0"/>
              <a:cs typeface="Arial" panose="020B0604020202020204" pitchFamily="34" charset="0"/>
            </a:endParaRPr>
          </a:p>
        </p:txBody>
      </p:sp>
      <p:sp>
        <p:nvSpPr>
          <p:cNvPr id="12315" name="Rectangle 19"/>
          <p:cNvSpPr>
            <a:spLocks noChangeArrowheads="1"/>
          </p:cNvSpPr>
          <p:nvPr/>
        </p:nvSpPr>
        <p:spPr bwMode="auto">
          <a:xfrm>
            <a:off x="350624" y="848637"/>
            <a:ext cx="59388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en-US" altLang="en-US" sz="2400" b="1" dirty="0">
                <a:solidFill>
                  <a:schemeClr val="tx1"/>
                </a:solidFill>
                <a:latin typeface="Times New Roman" panose="02020603050405020304" pitchFamily="18" charset="0"/>
                <a:cs typeface="Arial" panose="020B0604020202020204" pitchFamily="34" charset="0"/>
              </a:rPr>
              <a:t>II. </a:t>
            </a:r>
            <a:r>
              <a:rPr lang="en-US" altLang="en-US" sz="2400" b="1" dirty="0" err="1">
                <a:solidFill>
                  <a:schemeClr val="tx1"/>
                </a:solidFill>
                <a:latin typeface="Times New Roman" panose="02020603050405020304" pitchFamily="18" charset="0"/>
                <a:cs typeface="Arial" panose="020B0604020202020204" pitchFamily="34" charset="0"/>
              </a:rPr>
              <a:t>Lực</a:t>
            </a:r>
            <a:r>
              <a:rPr lang="en-US" altLang="en-US" sz="2400" b="1" dirty="0">
                <a:solidFill>
                  <a:schemeClr val="tx1"/>
                </a:solidFill>
                <a:latin typeface="Times New Roman" panose="02020603050405020304" pitchFamily="18" charset="0"/>
                <a:cs typeface="Arial" panose="020B0604020202020204" pitchFamily="34" charset="0"/>
              </a:rPr>
              <a:t> ma </a:t>
            </a:r>
            <a:r>
              <a:rPr lang="en-US" altLang="en-US" sz="2400" b="1" dirty="0" err="1">
                <a:solidFill>
                  <a:schemeClr val="tx1"/>
                </a:solidFill>
                <a:latin typeface="Times New Roman" panose="02020603050405020304" pitchFamily="18" charset="0"/>
                <a:cs typeface="Arial" panose="020B0604020202020204" pitchFamily="34" charset="0"/>
              </a:rPr>
              <a:t>sát</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nghỉ</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và</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lực</a:t>
            </a:r>
            <a:r>
              <a:rPr lang="en-US" altLang="en-US" sz="2400" b="1" dirty="0">
                <a:solidFill>
                  <a:schemeClr val="tx1"/>
                </a:solidFill>
                <a:latin typeface="Times New Roman" panose="02020603050405020304" pitchFamily="18" charset="0"/>
                <a:cs typeface="Arial" panose="020B0604020202020204" pitchFamily="34" charset="0"/>
              </a:rPr>
              <a:t> ma </a:t>
            </a:r>
            <a:r>
              <a:rPr lang="en-US" altLang="en-US" sz="2400" b="1" dirty="0" err="1">
                <a:solidFill>
                  <a:schemeClr val="tx1"/>
                </a:solidFill>
                <a:latin typeface="Times New Roman" panose="02020603050405020304" pitchFamily="18" charset="0"/>
                <a:cs typeface="Arial" panose="020B0604020202020204" pitchFamily="34" charset="0"/>
              </a:rPr>
              <a:t>sát</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trượt</a:t>
            </a:r>
            <a:r>
              <a:rPr lang="en-US" altLang="en-US" sz="2400" b="1" dirty="0">
                <a:solidFill>
                  <a:schemeClr val="tx1"/>
                </a:solidFill>
                <a:latin typeface="Times New Roman" panose="02020603050405020304" pitchFamily="18" charset="0"/>
                <a:cs typeface="Arial" panose="020B0604020202020204" pitchFamily="34" charset="0"/>
              </a:rPr>
              <a:t>?</a:t>
            </a:r>
          </a:p>
        </p:txBody>
      </p:sp>
      <p:sp>
        <p:nvSpPr>
          <p:cNvPr id="97" name="Rectangle 20"/>
          <p:cNvSpPr>
            <a:spLocks noChangeArrowheads="1"/>
          </p:cNvSpPr>
          <p:nvPr/>
        </p:nvSpPr>
        <p:spPr bwMode="auto">
          <a:xfrm>
            <a:off x="377825" y="1354132"/>
            <a:ext cx="3133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en-US" altLang="en-US" sz="2400" b="1" dirty="0">
                <a:solidFill>
                  <a:srgbClr val="002060"/>
                </a:solidFill>
                <a:latin typeface="Times New Roman" panose="02020603050405020304" pitchFamily="18" charset="0"/>
                <a:cs typeface="Arial" panose="020B0604020202020204" pitchFamily="34" charset="0"/>
              </a:rPr>
              <a:t>2. </a:t>
            </a:r>
            <a:r>
              <a:rPr lang="en-US" altLang="en-US" sz="2400" b="1" dirty="0" err="1">
                <a:solidFill>
                  <a:srgbClr val="002060"/>
                </a:solidFill>
                <a:latin typeface="Times New Roman" panose="02020603050405020304" pitchFamily="18" charset="0"/>
                <a:cs typeface="Arial" panose="020B0604020202020204" pitchFamily="34" charset="0"/>
              </a:rPr>
              <a:t>Lực</a:t>
            </a:r>
            <a:r>
              <a:rPr lang="en-US" altLang="en-US" sz="2400" b="1" dirty="0">
                <a:solidFill>
                  <a:srgbClr val="002060"/>
                </a:solidFill>
                <a:latin typeface="Times New Roman" panose="02020603050405020304" pitchFamily="18" charset="0"/>
                <a:cs typeface="Arial" panose="020B0604020202020204" pitchFamily="34" charset="0"/>
              </a:rPr>
              <a:t> ma </a:t>
            </a:r>
            <a:r>
              <a:rPr lang="en-US" altLang="en-US" sz="2400" b="1" dirty="0" err="1">
                <a:solidFill>
                  <a:srgbClr val="002060"/>
                </a:solidFill>
                <a:latin typeface="Times New Roman" panose="02020603050405020304" pitchFamily="18" charset="0"/>
                <a:cs typeface="Arial" panose="020B0604020202020204" pitchFamily="34" charset="0"/>
              </a:rPr>
              <a:t>sát</a:t>
            </a:r>
            <a:r>
              <a:rPr lang="en-US" altLang="en-US" sz="2400" b="1" dirty="0">
                <a:solidFill>
                  <a:srgbClr val="002060"/>
                </a:solidFill>
                <a:latin typeface="Times New Roman" panose="02020603050405020304" pitchFamily="18" charset="0"/>
                <a:cs typeface="Arial" panose="020B0604020202020204" pitchFamily="34" charset="0"/>
              </a:rPr>
              <a:t> </a:t>
            </a:r>
            <a:r>
              <a:rPr lang="en-US" altLang="en-US" sz="2400" b="1" dirty="0" err="1">
                <a:solidFill>
                  <a:srgbClr val="002060"/>
                </a:solidFill>
                <a:latin typeface="Times New Roman" panose="02020603050405020304" pitchFamily="18" charset="0"/>
                <a:cs typeface="Arial" panose="020B0604020202020204" pitchFamily="34" charset="0"/>
              </a:rPr>
              <a:t>trượt</a:t>
            </a:r>
            <a:endParaRPr lang="en-US" altLang="en-US" sz="2400" b="1" dirty="0">
              <a:solidFill>
                <a:srgbClr val="00206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11399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heel(1)">
                                      <p:cBhvr>
                                        <p:cTn id="7" dur="2000"/>
                                        <p:tgtEl>
                                          <p:spTgt spid="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2"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circle(in)">
                                      <p:cBhvr>
                                        <p:cTn id="12" dur="2000"/>
                                        <p:tgtEl>
                                          <p:spTgt spid="64"/>
                                        </p:tgtEl>
                                      </p:cBhvr>
                                    </p:animEffect>
                                  </p:childTnLst>
                                </p:cTn>
                              </p:par>
                              <p:par>
                                <p:cTn id="13" presetID="6" presetClass="entr" presetSubtype="16" fill="hold" grpId="2" nodeType="with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circle(in)">
                                      <p:cBhvr>
                                        <p:cTn id="15" dur="2000"/>
                                        <p:tgtEl>
                                          <p:spTgt spid="62"/>
                                        </p:tgtEl>
                                      </p:cBhvr>
                                    </p:animEffect>
                                  </p:childTnLst>
                                </p:cTn>
                              </p:par>
                              <p:par>
                                <p:cTn id="16" presetID="6" presetClass="entr" presetSubtype="16" fill="hold" grpId="2"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circle(in)">
                                      <p:cBhvr>
                                        <p:cTn id="18" dur="2000"/>
                                        <p:tgtEl>
                                          <p:spTgt spid="63"/>
                                        </p:tgtEl>
                                      </p:cBhvr>
                                    </p:animEffect>
                                  </p:childTnLst>
                                </p:cTn>
                              </p:par>
                              <p:par>
                                <p:cTn id="19" presetID="6" presetClass="entr" presetSubtype="16" fill="hold" nodeType="with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circle(in)">
                                      <p:cBhvr>
                                        <p:cTn id="21" dur="2000"/>
                                        <p:tgtEl>
                                          <p:spTgt spid="61"/>
                                        </p:tgtEl>
                                      </p:cBhvr>
                                    </p:animEffect>
                                  </p:childTnLst>
                                </p:cTn>
                              </p:par>
                              <p:par>
                                <p:cTn id="22" presetID="6" presetClass="entr" presetSubtype="16" fill="hold" grpId="2" nodeType="with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circle(in)">
                                      <p:cBhvr>
                                        <p:cTn id="24" dur="2000"/>
                                        <p:tgtEl>
                                          <p:spTgt spid="65"/>
                                        </p:tgtEl>
                                      </p:cBhvr>
                                    </p:animEffect>
                                  </p:childTnLst>
                                </p:cTn>
                              </p:par>
                              <p:par>
                                <p:cTn id="25" presetID="6" presetClass="entr" presetSubtype="16" fill="hold" grpId="2" nodeType="with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circle(in)">
                                      <p:cBhvr>
                                        <p:cTn id="27" dur="2000"/>
                                        <p:tgtEl>
                                          <p:spTgt spid="69"/>
                                        </p:tgtEl>
                                      </p:cBhvr>
                                    </p:animEffect>
                                  </p:childTnLst>
                                </p:cTn>
                              </p:par>
                              <p:par>
                                <p:cTn id="28" presetID="6" presetClass="entr" presetSubtype="16" fill="hold" nodeType="withEffect">
                                  <p:stCondLst>
                                    <p:cond delay="0"/>
                                  </p:stCondLst>
                                  <p:childTnLst>
                                    <p:set>
                                      <p:cBhvr>
                                        <p:cTn id="29" dur="1" fill="hold">
                                          <p:stCondLst>
                                            <p:cond delay="0"/>
                                          </p:stCondLst>
                                        </p:cTn>
                                        <p:tgtEl>
                                          <p:spTgt spid="70"/>
                                        </p:tgtEl>
                                        <p:attrNameLst>
                                          <p:attrName>style.visibility</p:attrName>
                                        </p:attrNameLst>
                                      </p:cBhvr>
                                      <p:to>
                                        <p:strVal val="visible"/>
                                      </p:to>
                                    </p:set>
                                    <p:animEffect transition="in" filter="circle(in)">
                                      <p:cBhvr>
                                        <p:cTn id="30" dur="2000"/>
                                        <p:tgtEl>
                                          <p:spTgt spid="70"/>
                                        </p:tgtEl>
                                      </p:cBhvr>
                                    </p:animEffect>
                                  </p:childTnLst>
                                </p:cTn>
                              </p:par>
                              <p:par>
                                <p:cTn id="31" presetID="6" presetClass="entr" presetSubtype="16" fill="hold" nodeType="withEffect">
                                  <p:stCondLst>
                                    <p:cond delay="0"/>
                                  </p:stCondLst>
                                  <p:childTnLst>
                                    <p:set>
                                      <p:cBhvr>
                                        <p:cTn id="32" dur="1" fill="hold">
                                          <p:stCondLst>
                                            <p:cond delay="0"/>
                                          </p:stCondLst>
                                        </p:cTn>
                                        <p:tgtEl>
                                          <p:spTgt spid="71"/>
                                        </p:tgtEl>
                                        <p:attrNameLst>
                                          <p:attrName>style.visibility</p:attrName>
                                        </p:attrNameLst>
                                      </p:cBhvr>
                                      <p:to>
                                        <p:strVal val="visible"/>
                                      </p:to>
                                    </p:set>
                                    <p:animEffect transition="in" filter="circle(in)">
                                      <p:cBhvr>
                                        <p:cTn id="33" dur="2000"/>
                                        <p:tgtEl>
                                          <p:spTgt spid="71"/>
                                        </p:tgtEl>
                                      </p:cBhvr>
                                    </p:animEffect>
                                  </p:childTnLst>
                                </p:cTn>
                              </p:par>
                              <p:par>
                                <p:cTn id="34" presetID="6" presetClass="entr" presetSubtype="16" fill="hold" grpId="1"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circle(in)">
                                      <p:cBhvr>
                                        <p:cTn id="36" dur="2000"/>
                                        <p:tgtEl>
                                          <p:spTgt spid="56"/>
                                        </p:tgtEl>
                                      </p:cBhvr>
                                    </p:animEffect>
                                  </p:childTnLst>
                                </p:cTn>
                              </p:par>
                              <p:par>
                                <p:cTn id="37" presetID="6" presetClass="entr" presetSubtype="16" fill="hold" grpId="1" nodeType="with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circle(in)">
                                      <p:cBhvr>
                                        <p:cTn id="39" dur="2000"/>
                                        <p:tgtEl>
                                          <p:spTgt spid="57"/>
                                        </p:tgtEl>
                                      </p:cBhvr>
                                    </p:animEffect>
                                  </p:childTnLst>
                                </p:cTn>
                              </p:par>
                              <p:par>
                                <p:cTn id="40" presetID="6" presetClass="entr" presetSubtype="16" fill="hold" grpId="1" nodeType="with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circle(in)">
                                      <p:cBhvr>
                                        <p:cTn id="42" dur="2000"/>
                                        <p:tgtEl>
                                          <p:spTgt spid="58"/>
                                        </p:tgtEl>
                                      </p:cBhvr>
                                    </p:animEffect>
                                  </p:childTnLst>
                                </p:cTn>
                              </p:par>
                              <p:par>
                                <p:cTn id="43" presetID="6" presetClass="entr" presetSubtype="16" fill="hold" grpId="1" nodeType="with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circle(in)">
                                      <p:cBhvr>
                                        <p:cTn id="45" dur="2000"/>
                                        <p:tgtEl>
                                          <p:spTgt spid="59"/>
                                        </p:tgtEl>
                                      </p:cBhvr>
                                    </p:animEffect>
                                  </p:childTnLst>
                                </p:cTn>
                              </p:par>
                              <p:par>
                                <p:cTn id="46" presetID="6" presetClass="entr" presetSubtype="16" fill="hold" grpId="1" nodeType="with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circle(in)">
                                      <p:cBhvr>
                                        <p:cTn id="48" dur="2000"/>
                                        <p:tgtEl>
                                          <p:spTgt spid="60"/>
                                        </p:tgtEl>
                                      </p:cBhvr>
                                    </p:animEffect>
                                  </p:childTnLst>
                                </p:cTn>
                              </p:par>
                              <p:par>
                                <p:cTn id="49" presetID="6" presetClass="entr" presetSubtype="16" fill="hold" grpId="1" nodeType="withEffect">
                                  <p:stCondLst>
                                    <p:cond delay="0"/>
                                  </p:stCondLst>
                                  <p:childTnLst>
                                    <p:set>
                                      <p:cBhvr>
                                        <p:cTn id="50" dur="1" fill="hold">
                                          <p:stCondLst>
                                            <p:cond delay="0"/>
                                          </p:stCondLst>
                                        </p:cTn>
                                        <p:tgtEl>
                                          <p:spTgt spid="66"/>
                                        </p:tgtEl>
                                        <p:attrNameLst>
                                          <p:attrName>style.visibility</p:attrName>
                                        </p:attrNameLst>
                                      </p:cBhvr>
                                      <p:to>
                                        <p:strVal val="visible"/>
                                      </p:to>
                                    </p:set>
                                    <p:animEffect transition="in" filter="circle(in)">
                                      <p:cBhvr>
                                        <p:cTn id="51" dur="2000"/>
                                        <p:tgtEl>
                                          <p:spTgt spid="66"/>
                                        </p:tgtEl>
                                      </p:cBhvr>
                                    </p:animEffect>
                                  </p:childTnLst>
                                </p:cTn>
                              </p:par>
                              <p:par>
                                <p:cTn id="52" presetID="6" presetClass="entr" presetSubtype="16" fill="hold" grpId="1" nodeType="withEffect">
                                  <p:stCondLst>
                                    <p:cond delay="0"/>
                                  </p:stCondLst>
                                  <p:childTnLst>
                                    <p:set>
                                      <p:cBhvr>
                                        <p:cTn id="53" dur="1" fill="hold">
                                          <p:stCondLst>
                                            <p:cond delay="0"/>
                                          </p:stCondLst>
                                        </p:cTn>
                                        <p:tgtEl>
                                          <p:spTgt spid="67"/>
                                        </p:tgtEl>
                                        <p:attrNameLst>
                                          <p:attrName>style.visibility</p:attrName>
                                        </p:attrNameLst>
                                      </p:cBhvr>
                                      <p:to>
                                        <p:strVal val="visible"/>
                                      </p:to>
                                    </p:set>
                                    <p:animEffect transition="in" filter="circle(in)">
                                      <p:cBhvr>
                                        <p:cTn id="54" dur="2000"/>
                                        <p:tgtEl>
                                          <p:spTgt spid="67"/>
                                        </p:tgtEl>
                                      </p:cBhvr>
                                    </p:animEffect>
                                  </p:childTnLst>
                                </p:cTn>
                              </p:par>
                              <p:par>
                                <p:cTn id="55" presetID="6" presetClass="entr" presetSubtype="16" fill="hold" nodeType="with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circle(in)">
                                      <p:cBhvr>
                                        <p:cTn id="57" dur="2000"/>
                                        <p:tgtEl>
                                          <p:spTgt spid="6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0" presetClass="path" presetSubtype="0" accel="50000" decel="50000" fill="hold" grpId="0" nodeType="clickEffect">
                                  <p:stCondLst>
                                    <p:cond delay="0"/>
                                  </p:stCondLst>
                                  <p:childTnLst>
                                    <p:animMotion origin="layout" path="M 8.33333E-7 -4.44444E-6 L -0.08333 -4.44444E-6 " pathEditMode="relative" rAng="0" ptsTypes="AA">
                                      <p:cBhvr>
                                        <p:cTn id="61" dur="2000" fill="hold"/>
                                        <p:tgtEl>
                                          <p:spTgt spid="64"/>
                                        </p:tgtEl>
                                        <p:attrNameLst>
                                          <p:attrName>ppt_x</p:attrName>
                                          <p:attrName>ppt_y</p:attrName>
                                        </p:attrNameLst>
                                      </p:cBhvr>
                                      <p:rCtr x="-4167" y="0"/>
                                    </p:animMotion>
                                  </p:childTnLst>
                                </p:cTn>
                              </p:par>
                              <p:par>
                                <p:cTn id="62" presetID="0" presetClass="path" presetSubtype="0" accel="50000" decel="50000" fill="hold" grpId="0" nodeType="withEffect">
                                  <p:stCondLst>
                                    <p:cond delay="0"/>
                                  </p:stCondLst>
                                  <p:childTnLst>
                                    <p:animMotion origin="layout" path="M -1.66667E-6 -1.11111E-6 L -0.08333 -1.11111E-6 " pathEditMode="relative" rAng="0" ptsTypes="AA">
                                      <p:cBhvr>
                                        <p:cTn id="63" dur="2000" fill="hold"/>
                                        <p:tgtEl>
                                          <p:spTgt spid="62"/>
                                        </p:tgtEl>
                                        <p:attrNameLst>
                                          <p:attrName>ppt_x</p:attrName>
                                          <p:attrName>ppt_y</p:attrName>
                                        </p:attrNameLst>
                                      </p:cBhvr>
                                      <p:rCtr x="-4167" y="0"/>
                                    </p:animMotion>
                                  </p:childTnLst>
                                </p:cTn>
                              </p:par>
                              <p:par>
                                <p:cTn id="64" presetID="0" presetClass="path" presetSubtype="0" accel="50000" decel="50000" fill="hold" grpId="0" nodeType="withEffect">
                                  <p:stCondLst>
                                    <p:cond delay="0"/>
                                  </p:stCondLst>
                                  <p:childTnLst>
                                    <p:animMotion origin="layout" path="M 1.66667E-6 -1.11111E-6 L -0.08333 -1.11111E-6 " pathEditMode="relative" rAng="0" ptsTypes="AA">
                                      <p:cBhvr>
                                        <p:cTn id="65" dur="2000" fill="hold"/>
                                        <p:tgtEl>
                                          <p:spTgt spid="63"/>
                                        </p:tgtEl>
                                        <p:attrNameLst>
                                          <p:attrName>ppt_x</p:attrName>
                                          <p:attrName>ppt_y</p:attrName>
                                        </p:attrNameLst>
                                      </p:cBhvr>
                                      <p:rCtr x="-4167" y="0"/>
                                    </p:animMotion>
                                  </p:childTnLst>
                                </p:cTn>
                              </p:par>
                              <p:par>
                                <p:cTn id="66" presetID="0" presetClass="path" presetSubtype="0" accel="50000" decel="50000" fill="hold" nodeType="withEffect">
                                  <p:stCondLst>
                                    <p:cond delay="0"/>
                                  </p:stCondLst>
                                  <p:childTnLst>
                                    <p:animMotion origin="layout" path="M 2.22222E-6 -1.11111E-6 L -0.08334 -1.11111E-6 " pathEditMode="relative" rAng="0" ptsTypes="AA">
                                      <p:cBhvr>
                                        <p:cTn id="67" dur="2000" fill="hold"/>
                                        <p:tgtEl>
                                          <p:spTgt spid="61"/>
                                        </p:tgtEl>
                                        <p:attrNameLst>
                                          <p:attrName>ppt_x</p:attrName>
                                          <p:attrName>ppt_y</p:attrName>
                                        </p:attrNameLst>
                                      </p:cBhvr>
                                      <p:rCtr x="-4167" y="0"/>
                                    </p:animMotion>
                                  </p:childTnLst>
                                </p:cTn>
                              </p:par>
                              <p:par>
                                <p:cTn id="68" presetID="0" presetClass="path" presetSubtype="0" accel="50000" decel="50000" fill="hold" grpId="0" nodeType="withEffect">
                                  <p:stCondLst>
                                    <p:cond delay="0"/>
                                  </p:stCondLst>
                                  <p:childTnLst>
                                    <p:animMotion origin="layout" path="M 0 -1.48148E-6 L -0.08333 -1.48148E-6 " pathEditMode="relative" rAng="0" ptsTypes="AA">
                                      <p:cBhvr>
                                        <p:cTn id="69" dur="2000" fill="hold"/>
                                        <p:tgtEl>
                                          <p:spTgt spid="65"/>
                                        </p:tgtEl>
                                        <p:attrNameLst>
                                          <p:attrName>ppt_x</p:attrName>
                                          <p:attrName>ppt_y</p:attrName>
                                        </p:attrNameLst>
                                      </p:cBhvr>
                                      <p:rCtr x="-4167" y="0"/>
                                    </p:animMotion>
                                  </p:childTnLst>
                                </p:cTn>
                              </p:par>
                              <p:par>
                                <p:cTn id="70" presetID="3" presetClass="entr" presetSubtype="10" fill="hold" grpId="0" nodeType="with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blinds(horizontal)">
                                      <p:cBhvr>
                                        <p:cTn id="72" dur="500"/>
                                        <p:tgtEl>
                                          <p:spTgt spid="69"/>
                                        </p:tgtEl>
                                      </p:cBhvr>
                                    </p:animEffect>
                                  </p:childTnLst>
                                </p:cTn>
                              </p:par>
                              <p:par>
                                <p:cTn id="73" presetID="3" presetClass="entr" presetSubtype="1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blinds(horizontal)">
                                      <p:cBhvr>
                                        <p:cTn id="75" dur="500"/>
                                        <p:tgtEl>
                                          <p:spTgt spid="70"/>
                                        </p:tgtEl>
                                      </p:cBhvr>
                                    </p:animEffect>
                                  </p:childTnLst>
                                </p:cTn>
                              </p:par>
                            </p:childTnLst>
                          </p:cTn>
                        </p:par>
                        <p:par>
                          <p:cTn id="76" fill="hold" nodeType="afterGroup">
                            <p:stCondLst>
                              <p:cond delay="2000"/>
                            </p:stCondLst>
                            <p:childTnLst>
                              <p:par>
                                <p:cTn id="77" presetID="3" presetClass="entr" presetSubtype="10" fill="hold" nodeType="afterEffect">
                                  <p:stCondLst>
                                    <p:cond delay="0"/>
                                  </p:stCondLst>
                                  <p:childTnLst>
                                    <p:set>
                                      <p:cBhvr>
                                        <p:cTn id="78" dur="1" fill="hold">
                                          <p:stCondLst>
                                            <p:cond delay="0"/>
                                          </p:stCondLst>
                                        </p:cTn>
                                        <p:tgtEl>
                                          <p:spTgt spid="71"/>
                                        </p:tgtEl>
                                        <p:attrNameLst>
                                          <p:attrName>style.visibility</p:attrName>
                                        </p:attrNameLst>
                                      </p:cBhvr>
                                      <p:to>
                                        <p:strVal val="visible"/>
                                      </p:to>
                                    </p:set>
                                    <p:animEffect transition="in" filter="blinds(horizontal)">
                                      <p:cBhvr>
                                        <p:cTn id="79" dur="500"/>
                                        <p:tgtEl>
                                          <p:spTgt spid="71"/>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35" presetClass="path" presetSubtype="0" accel="50000" decel="50000" fill="hold" grpId="1" nodeType="clickEffect">
                                  <p:stCondLst>
                                    <p:cond delay="0"/>
                                  </p:stCondLst>
                                  <p:childTnLst>
                                    <p:animMotion origin="layout" path="M 8.33333E-7 -4.44444E-6 L -0.25 -4.44444E-6 " pathEditMode="relative" rAng="0" ptsTypes="AA">
                                      <p:cBhvr>
                                        <p:cTn id="83" dur="2000" fill="hold"/>
                                        <p:tgtEl>
                                          <p:spTgt spid="64"/>
                                        </p:tgtEl>
                                        <p:attrNameLst>
                                          <p:attrName>ppt_x</p:attrName>
                                          <p:attrName>ppt_y</p:attrName>
                                        </p:attrNameLst>
                                      </p:cBhvr>
                                      <p:rCtr x="-12500" y="0"/>
                                    </p:animMotion>
                                  </p:childTnLst>
                                </p:cTn>
                              </p:par>
                              <p:par>
                                <p:cTn id="84" presetID="35" presetClass="path" presetSubtype="0" accel="50000" decel="50000" fill="hold" grpId="1" nodeType="withEffect">
                                  <p:stCondLst>
                                    <p:cond delay="0"/>
                                  </p:stCondLst>
                                  <p:childTnLst>
                                    <p:animMotion origin="layout" path="M -1.66667E-6 -1.11111E-6 L -0.25 -1.11111E-6 " pathEditMode="relative" rAng="0" ptsTypes="AA">
                                      <p:cBhvr>
                                        <p:cTn id="85" dur="2000" fill="hold"/>
                                        <p:tgtEl>
                                          <p:spTgt spid="62"/>
                                        </p:tgtEl>
                                        <p:attrNameLst>
                                          <p:attrName>ppt_x</p:attrName>
                                          <p:attrName>ppt_y</p:attrName>
                                        </p:attrNameLst>
                                      </p:cBhvr>
                                      <p:rCtr x="-12500" y="0"/>
                                    </p:animMotion>
                                  </p:childTnLst>
                                </p:cTn>
                              </p:par>
                              <p:par>
                                <p:cTn id="86" presetID="35" presetClass="path" presetSubtype="0" accel="50000" decel="50000" fill="hold" grpId="1" nodeType="withEffect">
                                  <p:stCondLst>
                                    <p:cond delay="0"/>
                                  </p:stCondLst>
                                  <p:childTnLst>
                                    <p:animMotion origin="layout" path="M 1.66667E-6 -1.11111E-6 L -0.25 -1.11111E-6 " pathEditMode="relative" rAng="0" ptsTypes="AA">
                                      <p:cBhvr>
                                        <p:cTn id="87" dur="2000" fill="hold"/>
                                        <p:tgtEl>
                                          <p:spTgt spid="63"/>
                                        </p:tgtEl>
                                        <p:attrNameLst>
                                          <p:attrName>ppt_x</p:attrName>
                                          <p:attrName>ppt_y</p:attrName>
                                        </p:attrNameLst>
                                      </p:cBhvr>
                                      <p:rCtr x="-12500" y="0"/>
                                    </p:animMotion>
                                  </p:childTnLst>
                                </p:cTn>
                              </p:par>
                              <p:par>
                                <p:cTn id="88" presetID="35" presetClass="path" presetSubtype="0" accel="50000" decel="50000" fill="hold" nodeType="withEffect">
                                  <p:stCondLst>
                                    <p:cond delay="0"/>
                                  </p:stCondLst>
                                  <p:childTnLst>
                                    <p:animMotion origin="layout" path="M 2.22222E-6 -1.11111E-6 L -0.25 -1.11111E-6 " pathEditMode="relative" rAng="0" ptsTypes="AA">
                                      <p:cBhvr>
                                        <p:cTn id="89" dur="2000" fill="hold"/>
                                        <p:tgtEl>
                                          <p:spTgt spid="61"/>
                                        </p:tgtEl>
                                        <p:attrNameLst>
                                          <p:attrName>ppt_x</p:attrName>
                                          <p:attrName>ppt_y</p:attrName>
                                        </p:attrNameLst>
                                      </p:cBhvr>
                                      <p:rCtr x="-12500" y="0"/>
                                    </p:animMotion>
                                  </p:childTnLst>
                                </p:cTn>
                              </p:par>
                              <p:par>
                                <p:cTn id="90" presetID="35" presetClass="path" presetSubtype="0" accel="50000" decel="50000" fill="hold" grpId="1" nodeType="withEffect">
                                  <p:stCondLst>
                                    <p:cond delay="0"/>
                                  </p:stCondLst>
                                  <p:childTnLst>
                                    <p:animMotion origin="layout" path="M 0 -1.48148E-6 L -0.25 -1.48148E-6 " pathEditMode="relative" rAng="0" ptsTypes="AA">
                                      <p:cBhvr>
                                        <p:cTn id="91" dur="2000" fill="hold"/>
                                        <p:tgtEl>
                                          <p:spTgt spid="65"/>
                                        </p:tgtEl>
                                        <p:attrNameLst>
                                          <p:attrName>ppt_x</p:attrName>
                                          <p:attrName>ppt_y</p:attrName>
                                        </p:attrNameLst>
                                      </p:cBhvr>
                                      <p:rCtr x="-12500" y="0"/>
                                    </p:animMotion>
                                  </p:childTnLst>
                                </p:cTn>
                              </p:par>
                              <p:par>
                                <p:cTn id="92" presetID="35" presetClass="path" presetSubtype="0" accel="50000" decel="50000" fill="hold" grpId="1" nodeType="withEffect">
                                  <p:stCondLst>
                                    <p:cond delay="0"/>
                                  </p:stCondLst>
                                  <p:childTnLst>
                                    <p:animMotion origin="layout" path="M 3.33333E-6 3.7037E-7 L -0.25 3.7037E-7 " pathEditMode="relative" rAng="0" ptsTypes="AA">
                                      <p:cBhvr>
                                        <p:cTn id="93" dur="2000" fill="hold"/>
                                        <p:tgtEl>
                                          <p:spTgt spid="69"/>
                                        </p:tgtEl>
                                        <p:attrNameLst>
                                          <p:attrName>ppt_x</p:attrName>
                                          <p:attrName>ppt_y</p:attrName>
                                        </p:attrNameLst>
                                      </p:cBhvr>
                                      <p:rCtr x="-12500" y="0"/>
                                    </p:animMotion>
                                  </p:childTnLst>
                                </p:cTn>
                              </p:par>
                              <p:par>
                                <p:cTn id="94" presetID="35" presetClass="path" presetSubtype="0" accel="50000" decel="50000" fill="hold" nodeType="withEffect">
                                  <p:stCondLst>
                                    <p:cond delay="0"/>
                                  </p:stCondLst>
                                  <p:childTnLst>
                                    <p:animMotion origin="layout" path="M 3.33333E-6 3.7037E-6 L -0.25 3.7037E-6 " pathEditMode="relative" rAng="0" ptsTypes="AA">
                                      <p:cBhvr>
                                        <p:cTn id="95" dur="2000" fill="hold"/>
                                        <p:tgtEl>
                                          <p:spTgt spid="70"/>
                                        </p:tgtEl>
                                        <p:attrNameLst>
                                          <p:attrName>ppt_x</p:attrName>
                                          <p:attrName>ppt_y</p:attrName>
                                        </p:attrNameLst>
                                      </p:cBhvr>
                                      <p:rCtr x="-12500" y="0"/>
                                    </p:animMotion>
                                  </p:childTnLst>
                                </p:cTn>
                              </p:par>
                              <p:par>
                                <p:cTn id="96" presetID="35" presetClass="path" presetSubtype="0" accel="50000" decel="50000" fill="hold" nodeType="withEffect">
                                  <p:stCondLst>
                                    <p:cond delay="0"/>
                                  </p:stCondLst>
                                  <p:childTnLst>
                                    <p:animMotion origin="layout" path="M -4.72222E-6 4.81481E-6 L -0.25 4.81481E-6 " pathEditMode="relative" rAng="0" ptsTypes="AA">
                                      <p:cBhvr>
                                        <p:cTn id="97" dur="2000" fill="hold"/>
                                        <p:tgtEl>
                                          <p:spTgt spid="71"/>
                                        </p:tgtEl>
                                        <p:attrNameLst>
                                          <p:attrName>ppt_x</p:attrName>
                                          <p:attrName>ppt_y</p:attrName>
                                        </p:attrNameLst>
                                      </p:cBhvr>
                                      <p:rCtr x="-12500" y="0"/>
                                    </p:animMotion>
                                  </p:childTnLst>
                                </p:cTn>
                              </p:par>
                              <p:par>
                                <p:cTn id="98" presetID="35" presetClass="path" presetSubtype="0" accel="50000" decel="50000" fill="hold" grpId="0" nodeType="withEffect">
                                  <p:stCondLst>
                                    <p:cond delay="0"/>
                                  </p:stCondLst>
                                  <p:childTnLst>
                                    <p:animMotion origin="layout" path="M 1.11111E-6 -3.33333E-6 L -0.25 -3.33333E-6 " pathEditMode="relative" rAng="0" ptsTypes="AA">
                                      <p:cBhvr>
                                        <p:cTn id="99" dur="2000" fill="hold"/>
                                        <p:tgtEl>
                                          <p:spTgt spid="56"/>
                                        </p:tgtEl>
                                        <p:attrNameLst>
                                          <p:attrName>ppt_x</p:attrName>
                                          <p:attrName>ppt_y</p:attrName>
                                        </p:attrNameLst>
                                      </p:cBhvr>
                                      <p:rCtr x="-12500" y="0"/>
                                    </p:animMotion>
                                  </p:childTnLst>
                                </p:cTn>
                              </p:par>
                              <p:par>
                                <p:cTn id="100" presetID="35" presetClass="path" presetSubtype="0" accel="50000" decel="50000" fill="hold" grpId="0" nodeType="withEffect">
                                  <p:stCondLst>
                                    <p:cond delay="0"/>
                                  </p:stCondLst>
                                  <p:childTnLst>
                                    <p:animMotion origin="layout" path="M -2.22222E-6 -3.33333E-6 L -0.25 -3.33333E-6 " pathEditMode="relative" rAng="0" ptsTypes="AA">
                                      <p:cBhvr>
                                        <p:cTn id="101" dur="2000" fill="hold"/>
                                        <p:tgtEl>
                                          <p:spTgt spid="57"/>
                                        </p:tgtEl>
                                        <p:attrNameLst>
                                          <p:attrName>ppt_x</p:attrName>
                                          <p:attrName>ppt_y</p:attrName>
                                        </p:attrNameLst>
                                      </p:cBhvr>
                                      <p:rCtr x="-12500" y="0"/>
                                    </p:animMotion>
                                  </p:childTnLst>
                                </p:cTn>
                              </p:par>
                              <p:par>
                                <p:cTn id="102" presetID="35" presetClass="path" presetSubtype="0" accel="50000" decel="50000" fill="hold" grpId="0" nodeType="withEffect">
                                  <p:stCondLst>
                                    <p:cond delay="0"/>
                                  </p:stCondLst>
                                  <p:childTnLst>
                                    <p:animMotion origin="layout" path="M 4.44444E-6 -3.33333E-6 L -0.25 -3.33333E-6 " pathEditMode="relative" rAng="0" ptsTypes="AA">
                                      <p:cBhvr>
                                        <p:cTn id="103" dur="2000" fill="hold"/>
                                        <p:tgtEl>
                                          <p:spTgt spid="58"/>
                                        </p:tgtEl>
                                        <p:attrNameLst>
                                          <p:attrName>ppt_x</p:attrName>
                                          <p:attrName>ppt_y</p:attrName>
                                        </p:attrNameLst>
                                      </p:cBhvr>
                                      <p:rCtr x="-12500" y="0"/>
                                    </p:animMotion>
                                  </p:childTnLst>
                                </p:cTn>
                              </p:par>
                              <p:par>
                                <p:cTn id="104" presetID="35" presetClass="path" presetSubtype="0" accel="50000" decel="50000" fill="hold" grpId="0" nodeType="withEffect">
                                  <p:stCondLst>
                                    <p:cond delay="0"/>
                                  </p:stCondLst>
                                  <p:childTnLst>
                                    <p:animMotion origin="layout" path="M 1.11111E-6 -3.33333E-6 L -0.25 -3.33333E-6 " pathEditMode="relative" rAng="0" ptsTypes="AA">
                                      <p:cBhvr>
                                        <p:cTn id="105" dur="2000" fill="hold"/>
                                        <p:tgtEl>
                                          <p:spTgt spid="59"/>
                                        </p:tgtEl>
                                        <p:attrNameLst>
                                          <p:attrName>ppt_x</p:attrName>
                                          <p:attrName>ppt_y</p:attrName>
                                        </p:attrNameLst>
                                      </p:cBhvr>
                                      <p:rCtr x="-12500" y="0"/>
                                    </p:animMotion>
                                  </p:childTnLst>
                                </p:cTn>
                              </p:par>
                              <p:par>
                                <p:cTn id="106" presetID="35" presetClass="path" presetSubtype="0" accel="50000" decel="50000" fill="hold" grpId="0" nodeType="withEffect">
                                  <p:stCondLst>
                                    <p:cond delay="0"/>
                                  </p:stCondLst>
                                  <p:childTnLst>
                                    <p:animMotion origin="layout" path="M -2.22222E-6 -3.33333E-6 L -0.25 -3.33333E-6 " pathEditMode="relative" rAng="0" ptsTypes="AA">
                                      <p:cBhvr>
                                        <p:cTn id="107" dur="2000" fill="hold"/>
                                        <p:tgtEl>
                                          <p:spTgt spid="60"/>
                                        </p:tgtEl>
                                        <p:attrNameLst>
                                          <p:attrName>ppt_x</p:attrName>
                                          <p:attrName>ppt_y</p:attrName>
                                        </p:attrNameLst>
                                      </p:cBhvr>
                                      <p:rCtr x="-12500" y="0"/>
                                    </p:animMotion>
                                  </p:childTnLst>
                                </p:cTn>
                              </p:par>
                              <p:par>
                                <p:cTn id="108" presetID="35" presetClass="path" presetSubtype="0" accel="50000" decel="50000" fill="hold" grpId="0" nodeType="withEffect">
                                  <p:stCondLst>
                                    <p:cond delay="0"/>
                                  </p:stCondLst>
                                  <p:childTnLst>
                                    <p:animMotion origin="layout" path="M -1.11111E-6 -3.33333E-6 L -0.25 -3.33333E-6 " pathEditMode="relative" rAng="0" ptsTypes="AA">
                                      <p:cBhvr>
                                        <p:cTn id="109" dur="2000" fill="hold"/>
                                        <p:tgtEl>
                                          <p:spTgt spid="66"/>
                                        </p:tgtEl>
                                        <p:attrNameLst>
                                          <p:attrName>ppt_x</p:attrName>
                                          <p:attrName>ppt_y</p:attrName>
                                        </p:attrNameLst>
                                      </p:cBhvr>
                                      <p:rCtr x="-12500" y="0"/>
                                    </p:animMotion>
                                  </p:childTnLst>
                                </p:cTn>
                              </p:par>
                              <p:par>
                                <p:cTn id="110" presetID="35" presetClass="path" presetSubtype="0" accel="50000" decel="50000" fill="hold" grpId="0" nodeType="withEffect">
                                  <p:stCondLst>
                                    <p:cond delay="0"/>
                                  </p:stCondLst>
                                  <p:childTnLst>
                                    <p:animMotion origin="layout" path="M 1.11111E-6 2.96296E-6 L -0.25 2.96296E-6 " pathEditMode="relative" rAng="0" ptsTypes="AA">
                                      <p:cBhvr>
                                        <p:cTn id="111" dur="2000" fill="hold"/>
                                        <p:tgtEl>
                                          <p:spTgt spid="67"/>
                                        </p:tgtEl>
                                        <p:attrNameLst>
                                          <p:attrName>ppt_x</p:attrName>
                                          <p:attrName>ppt_y</p:attrName>
                                        </p:attrNameLst>
                                      </p:cBhvr>
                                      <p:rCtr x="-12500" y="0"/>
                                    </p:animMotion>
                                  </p:childTnLst>
                                </p:cTn>
                              </p:par>
                              <p:par>
                                <p:cTn id="112" presetID="35" presetClass="path" presetSubtype="0" accel="50000" decel="50000" fill="hold" nodeType="withEffect">
                                  <p:stCondLst>
                                    <p:cond delay="0"/>
                                  </p:stCondLst>
                                  <p:childTnLst>
                                    <p:animMotion origin="layout" path="M -3.33333E-6 2.22222E-6 L -0.25 2.22222E-6 " pathEditMode="relative" rAng="0" ptsTypes="AA">
                                      <p:cBhvr>
                                        <p:cTn id="113" dur="2000" fill="hold"/>
                                        <p:tgtEl>
                                          <p:spTgt spid="68"/>
                                        </p:tgtEl>
                                        <p:attrNameLst>
                                          <p:attrName>ppt_x</p:attrName>
                                          <p:attrName>ppt_y</p:attrName>
                                        </p:attrNameLst>
                                      </p:cBhvr>
                                      <p:rCtr x="-12500" y="0"/>
                                    </p:animMotion>
                                  </p:childTnLst>
                                </p:cTn>
                              </p:par>
                              <p:par>
                                <p:cTn id="114" presetID="14" presetClass="entr" presetSubtype="10" fill="hold" nodeType="withEffect">
                                  <p:stCondLst>
                                    <p:cond delay="0"/>
                                  </p:stCondLst>
                                  <p:childTnLst>
                                    <p:set>
                                      <p:cBhvr>
                                        <p:cTn id="115" dur="1" fill="hold">
                                          <p:stCondLst>
                                            <p:cond delay="0"/>
                                          </p:stCondLst>
                                        </p:cTn>
                                        <p:tgtEl>
                                          <p:spTgt spid="74"/>
                                        </p:tgtEl>
                                        <p:attrNameLst>
                                          <p:attrName>style.visibility</p:attrName>
                                        </p:attrNameLst>
                                      </p:cBhvr>
                                      <p:to>
                                        <p:strVal val="visible"/>
                                      </p:to>
                                    </p:set>
                                    <p:animEffect transition="in" filter="randombar(horizontal)">
                                      <p:cBhvr>
                                        <p:cTn id="116" dur="500"/>
                                        <p:tgtEl>
                                          <p:spTgt spid="74"/>
                                        </p:tgtEl>
                                      </p:cBhvr>
                                    </p:animEffect>
                                  </p:childTnLst>
                                </p:cTn>
                              </p:par>
                              <p:par>
                                <p:cTn id="117" presetID="14" presetClass="entr" presetSubtype="10" fill="hold" grpId="0" nodeType="withEffect">
                                  <p:stCondLst>
                                    <p:cond delay="0"/>
                                  </p:stCondLst>
                                  <p:childTnLst>
                                    <p:set>
                                      <p:cBhvr>
                                        <p:cTn id="118" dur="1" fill="hold">
                                          <p:stCondLst>
                                            <p:cond delay="0"/>
                                          </p:stCondLst>
                                        </p:cTn>
                                        <p:tgtEl>
                                          <p:spTgt spid="73"/>
                                        </p:tgtEl>
                                        <p:attrNameLst>
                                          <p:attrName>style.visibility</p:attrName>
                                        </p:attrNameLst>
                                      </p:cBhvr>
                                      <p:to>
                                        <p:strVal val="visible"/>
                                      </p:to>
                                    </p:set>
                                    <p:animEffect transition="in" filter="randombar(horizontal)">
                                      <p:cBhvr>
                                        <p:cTn id="119" dur="500"/>
                                        <p:tgtEl>
                                          <p:spTgt spid="73"/>
                                        </p:tgtEl>
                                      </p:cBhvr>
                                    </p:animEffect>
                                  </p:childTnLst>
                                </p:cTn>
                              </p:par>
                              <p:par>
                                <p:cTn id="120" presetID="14" presetClass="entr" presetSubtype="10" fill="hold" nodeType="withEffect">
                                  <p:stCondLst>
                                    <p:cond delay="0"/>
                                  </p:stCondLst>
                                  <p:childTnLst>
                                    <p:set>
                                      <p:cBhvr>
                                        <p:cTn id="121" dur="1" fill="hold">
                                          <p:stCondLst>
                                            <p:cond delay="0"/>
                                          </p:stCondLst>
                                        </p:cTn>
                                        <p:tgtEl>
                                          <p:spTgt spid="72"/>
                                        </p:tgtEl>
                                        <p:attrNameLst>
                                          <p:attrName>style.visibility</p:attrName>
                                        </p:attrNameLst>
                                      </p:cBhvr>
                                      <p:to>
                                        <p:strVal val="visible"/>
                                      </p:to>
                                    </p:set>
                                    <p:animEffect transition="in" filter="randombar(horizontal)">
                                      <p:cBhvr>
                                        <p:cTn id="12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2" grpId="0" animBg="1"/>
      <p:bldP spid="62" grpId="1" animBg="1"/>
      <p:bldP spid="62" grpId="2" animBg="1"/>
      <p:bldP spid="63" grpId="0" animBg="1"/>
      <p:bldP spid="63" grpId="1" animBg="1"/>
      <p:bldP spid="63" grpId="2" animBg="1"/>
      <p:bldP spid="64" grpId="0" animBg="1"/>
      <p:bldP spid="64" grpId="1" animBg="1"/>
      <p:bldP spid="64" grpId="2" animBg="1"/>
      <p:bldP spid="65" grpId="0" animBg="1"/>
      <p:bldP spid="65" grpId="1" animBg="1"/>
      <p:bldP spid="65" grpId="2" animBg="1"/>
      <p:bldP spid="66" grpId="0" animBg="1"/>
      <p:bldP spid="66" grpId="1" animBg="1"/>
      <p:bldP spid="67" grpId="0" animBg="1"/>
      <p:bldP spid="67" grpId="1" animBg="1"/>
      <p:bldP spid="69" grpId="0"/>
      <p:bldP spid="69" grpId="1"/>
      <p:bldP spid="69" grpId="2"/>
      <p:bldP spid="73" grpId="0"/>
      <p:bldP spid="97" grpId="0"/>
    </p:bldLst>
  </p:timing>
</p:sld>
</file>

<file path=ppt/theme/theme1.xml><?xml version="1.0" encoding="utf-8"?>
<a:theme xmlns:a="http://schemas.openxmlformats.org/drawingml/2006/main" name="Slipstream">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318</TotalTime>
  <Words>899</Words>
  <Application>Microsoft Office PowerPoint</Application>
  <PresentationFormat>Widescreen</PresentationFormat>
  <Paragraphs>77</Paragraphs>
  <Slides>26</Slides>
  <Notes>0</Notes>
  <HiddenSlides>0</HiddenSlides>
  <MMClips>2</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26</vt:i4>
      </vt:variant>
    </vt:vector>
  </HeadingPairs>
  <TitlesOfParts>
    <vt:vector size="37" baseType="lpstr">
      <vt:lpstr>.VnTime</vt:lpstr>
      <vt:lpstr>Arial</vt:lpstr>
      <vt:lpstr>Calibri</vt:lpstr>
      <vt:lpstr>Georgia</vt:lpstr>
      <vt:lpstr>Segoe UI</vt:lpstr>
      <vt:lpstr>Tahoma</vt:lpstr>
      <vt:lpstr>Times New Roman</vt:lpstr>
      <vt:lpstr>Trebuchet MS</vt:lpstr>
      <vt:lpstr>Wingdings</vt:lpstr>
      <vt:lpstr>Slipstream</vt:lpstr>
      <vt:lpstr>Watermark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Ai nhanh hơn: Chia lớp thành 4 đội, mỗi đội hãy lấy ví dụ cho mỗi loại lực ma sát ghi vào bảng nhóm trong vòng 2 phút, đội nào ghi được nhiều đáp án chính xác nhất đội đó dành chiến thắng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39</cp:revision>
  <dcterms:created xsi:type="dcterms:W3CDTF">2021-10-20T08:28:11Z</dcterms:created>
  <dcterms:modified xsi:type="dcterms:W3CDTF">2023-02-06T02:11:54Z</dcterms:modified>
</cp:coreProperties>
</file>