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9" r:id="rId2"/>
  </p:sldMasterIdLst>
  <p:notesMasterIdLst>
    <p:notesMasterId r:id="rId27"/>
  </p:notesMasterIdLst>
  <p:sldIdLst>
    <p:sldId id="302" r:id="rId3"/>
    <p:sldId id="259" r:id="rId4"/>
    <p:sldId id="291" r:id="rId5"/>
    <p:sldId id="262" r:id="rId6"/>
    <p:sldId id="284" r:id="rId7"/>
    <p:sldId id="263" r:id="rId8"/>
    <p:sldId id="270" r:id="rId9"/>
    <p:sldId id="271" r:id="rId10"/>
    <p:sldId id="272" r:id="rId11"/>
    <p:sldId id="281" r:id="rId12"/>
    <p:sldId id="282" r:id="rId13"/>
    <p:sldId id="287" r:id="rId14"/>
    <p:sldId id="273" r:id="rId15"/>
    <p:sldId id="280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</p:sldIdLst>
  <p:sldSz cx="10972800" cy="6400800"/>
  <p:notesSz cx="6858000" cy="9144000"/>
  <p:defaultTextStyle>
    <a:defPPr>
      <a:defRPr lang="en-US"/>
    </a:defPPr>
    <a:lvl1pPr marL="0" algn="l" defTabSz="833933" rtl="0" eaLnBrk="1" latinLnBrk="0" hangingPunct="1">
      <a:defRPr sz="1642" kern="1200">
        <a:solidFill>
          <a:schemeClr val="tx1"/>
        </a:solidFill>
        <a:latin typeface="+mn-lt"/>
        <a:ea typeface="+mn-ea"/>
        <a:cs typeface="+mn-cs"/>
      </a:defRPr>
    </a:lvl1pPr>
    <a:lvl2pPr marL="416966" algn="l" defTabSz="833933" rtl="0" eaLnBrk="1" latinLnBrk="0" hangingPunct="1">
      <a:defRPr sz="1642" kern="1200">
        <a:solidFill>
          <a:schemeClr val="tx1"/>
        </a:solidFill>
        <a:latin typeface="+mn-lt"/>
        <a:ea typeface="+mn-ea"/>
        <a:cs typeface="+mn-cs"/>
      </a:defRPr>
    </a:lvl2pPr>
    <a:lvl3pPr marL="833933" algn="l" defTabSz="833933" rtl="0" eaLnBrk="1" latinLnBrk="0" hangingPunct="1">
      <a:defRPr sz="1642" kern="1200">
        <a:solidFill>
          <a:schemeClr val="tx1"/>
        </a:solidFill>
        <a:latin typeface="+mn-lt"/>
        <a:ea typeface="+mn-ea"/>
        <a:cs typeface="+mn-cs"/>
      </a:defRPr>
    </a:lvl3pPr>
    <a:lvl4pPr marL="1250899" algn="l" defTabSz="833933" rtl="0" eaLnBrk="1" latinLnBrk="0" hangingPunct="1">
      <a:defRPr sz="1642" kern="1200">
        <a:solidFill>
          <a:schemeClr val="tx1"/>
        </a:solidFill>
        <a:latin typeface="+mn-lt"/>
        <a:ea typeface="+mn-ea"/>
        <a:cs typeface="+mn-cs"/>
      </a:defRPr>
    </a:lvl4pPr>
    <a:lvl5pPr marL="1667866" algn="l" defTabSz="833933" rtl="0" eaLnBrk="1" latinLnBrk="0" hangingPunct="1">
      <a:defRPr sz="1642" kern="1200">
        <a:solidFill>
          <a:schemeClr val="tx1"/>
        </a:solidFill>
        <a:latin typeface="+mn-lt"/>
        <a:ea typeface="+mn-ea"/>
        <a:cs typeface="+mn-cs"/>
      </a:defRPr>
    </a:lvl5pPr>
    <a:lvl6pPr marL="2084832" algn="l" defTabSz="833933" rtl="0" eaLnBrk="1" latinLnBrk="0" hangingPunct="1">
      <a:defRPr sz="1642" kern="1200">
        <a:solidFill>
          <a:schemeClr val="tx1"/>
        </a:solidFill>
        <a:latin typeface="+mn-lt"/>
        <a:ea typeface="+mn-ea"/>
        <a:cs typeface="+mn-cs"/>
      </a:defRPr>
    </a:lvl6pPr>
    <a:lvl7pPr marL="2501798" algn="l" defTabSz="833933" rtl="0" eaLnBrk="1" latinLnBrk="0" hangingPunct="1">
      <a:defRPr sz="1642" kern="1200">
        <a:solidFill>
          <a:schemeClr val="tx1"/>
        </a:solidFill>
        <a:latin typeface="+mn-lt"/>
        <a:ea typeface="+mn-ea"/>
        <a:cs typeface="+mn-cs"/>
      </a:defRPr>
    </a:lvl7pPr>
    <a:lvl8pPr marL="2918765" algn="l" defTabSz="833933" rtl="0" eaLnBrk="1" latinLnBrk="0" hangingPunct="1">
      <a:defRPr sz="1642" kern="1200">
        <a:solidFill>
          <a:schemeClr val="tx1"/>
        </a:solidFill>
        <a:latin typeface="+mn-lt"/>
        <a:ea typeface="+mn-ea"/>
        <a:cs typeface="+mn-cs"/>
      </a:defRPr>
    </a:lvl8pPr>
    <a:lvl9pPr marL="3335731" algn="l" defTabSz="833933" rtl="0" eaLnBrk="1" latinLnBrk="0" hangingPunct="1">
      <a:defRPr sz="16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0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40" y="54"/>
      </p:cViewPr>
      <p:guideLst>
        <p:guide orient="horz" pos="2016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98728-4F5A-41E6-B486-78256AB29CF9}" type="datetimeFigureOut">
              <a:rPr lang="en-US" smtClean="0"/>
              <a:t>26/04/2020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0538" y="685800"/>
            <a:ext cx="5876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A4426-F6DC-4D69-87D0-D5AC7F076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93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1pPr>
    <a:lvl2pPr marL="416966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2pPr>
    <a:lvl3pPr marL="833933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3pPr>
    <a:lvl4pPr marL="1250899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4pPr>
    <a:lvl5pPr marL="1667866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5pPr>
    <a:lvl6pPr marL="2084832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6pPr>
    <a:lvl7pPr marL="2501798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7pPr>
    <a:lvl8pPr marL="2918765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8pPr>
    <a:lvl9pPr marL="3335731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047539"/>
            <a:ext cx="8229600" cy="222842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61902"/>
            <a:ext cx="8229600" cy="1545378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D3ED-93C0-413D-9B82-D6AA17AA35A6}" type="datetimeFigureOut">
              <a:rPr lang="en-US" smtClean="0"/>
              <a:t>26/04/2020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AB9A-EF5E-47B2-8B8F-AE5A3946B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1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D3ED-93C0-413D-9B82-D6AA17AA35A6}" type="datetimeFigureOut">
              <a:rPr lang="en-US" smtClean="0"/>
              <a:t>26/04/2020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AB9A-EF5E-47B2-8B8F-AE5A3946B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7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40783"/>
            <a:ext cx="2366010" cy="54243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40783"/>
            <a:ext cx="6960870" cy="542438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D3ED-93C0-413D-9B82-D6AA17AA35A6}" type="datetimeFigureOut">
              <a:rPr lang="en-US" smtClean="0"/>
              <a:t>26/04/2020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AB9A-EF5E-47B2-8B8F-AE5A3946B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10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56329"/>
            <a:ext cx="987552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8640" y="1493521"/>
            <a:ext cx="4846320" cy="42242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493521"/>
            <a:ext cx="4846320" cy="42242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5828877"/>
            <a:ext cx="2560320" cy="444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5828877"/>
            <a:ext cx="3474720" cy="444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5828877"/>
            <a:ext cx="2560320" cy="444500"/>
          </a:xfrm>
        </p:spPr>
        <p:txBody>
          <a:bodyPr/>
          <a:lstStyle>
            <a:lvl1pPr>
              <a:defRPr/>
            </a:lvl1pPr>
          </a:lstStyle>
          <a:p>
            <a:fld id="{965D6868-890C-48D2-9645-7DC69E8DE8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46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56329"/>
            <a:ext cx="987552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8640" y="1493521"/>
            <a:ext cx="4846320" cy="42242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493520"/>
            <a:ext cx="4846320" cy="20402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676017"/>
            <a:ext cx="4846320" cy="204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48640" y="5828877"/>
            <a:ext cx="2560320" cy="4445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833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749040" y="5828877"/>
            <a:ext cx="3474720" cy="4445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833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863840" y="5828877"/>
            <a:ext cx="2560320" cy="4445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833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628CD3-6546-46E8-8C26-226248ECDA94}" type="slidenum">
              <a:rPr kumimoji="0" lang="en-US" sz="10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918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95250" y="210403"/>
            <a:ext cx="11098530" cy="6211147"/>
            <a:chOff x="-79375" y="225425"/>
            <a:chExt cx="9248775" cy="6654800"/>
          </a:xfrm>
        </p:grpSpPr>
        <p:sp>
          <p:nvSpPr>
            <p:cNvPr id="8" name="Rectangle 15"/>
            <p:cNvSpPr>
              <a:spLocks noChangeArrowheads="1"/>
            </p:cNvSpPr>
            <p:nvPr/>
          </p:nvSpPr>
          <p:spPr bwMode="gray">
            <a:xfrm>
              <a:off x="3175" y="1600200"/>
              <a:ext cx="9136063" cy="271145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853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8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gray">
            <a:xfrm>
              <a:off x="-3175" y="4303713"/>
              <a:ext cx="9151938" cy="257175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853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8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" name="Picture 3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0" y="3471863"/>
              <a:ext cx="91694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Freeform 18"/>
            <p:cNvSpPr>
              <a:spLocks/>
            </p:cNvSpPr>
            <p:nvPr/>
          </p:nvSpPr>
          <p:spPr bwMode="gray">
            <a:xfrm>
              <a:off x="-79375" y="5033963"/>
              <a:ext cx="4760913" cy="1095375"/>
            </a:xfrm>
            <a:custGeom>
              <a:avLst/>
              <a:gdLst/>
              <a:ahLst/>
              <a:cxnLst>
                <a:cxn ang="0">
                  <a:pos x="262" y="47"/>
                </a:cxn>
                <a:cxn ang="0">
                  <a:pos x="146" y="525"/>
                </a:cxn>
                <a:cxn ang="0">
                  <a:pos x="1136" y="682"/>
                </a:cxn>
                <a:cxn ang="0">
                  <a:pos x="1874" y="477"/>
                </a:cxn>
                <a:cxn ang="0">
                  <a:pos x="2546" y="429"/>
                </a:cxn>
                <a:cxn ang="0">
                  <a:pos x="2983" y="186"/>
                </a:cxn>
                <a:cxn ang="0">
                  <a:pos x="2659" y="40"/>
                </a:cxn>
                <a:cxn ang="0">
                  <a:pos x="2016" y="106"/>
                </a:cxn>
                <a:cxn ang="0">
                  <a:pos x="984" y="86"/>
                </a:cxn>
                <a:cxn ang="0">
                  <a:pos x="262" y="47"/>
                </a:cxn>
              </a:cxnLst>
              <a:rect l="0" t="0" r="r" b="b"/>
              <a:pathLst>
                <a:path w="2999" h="690">
                  <a:moveTo>
                    <a:pt x="262" y="47"/>
                  </a:moveTo>
                  <a:cubicBezTo>
                    <a:pt x="116" y="94"/>
                    <a:pt x="0" y="419"/>
                    <a:pt x="146" y="525"/>
                  </a:cubicBezTo>
                  <a:cubicBezTo>
                    <a:pt x="292" y="631"/>
                    <a:pt x="848" y="690"/>
                    <a:pt x="1136" y="682"/>
                  </a:cubicBezTo>
                  <a:cubicBezTo>
                    <a:pt x="1424" y="674"/>
                    <a:pt x="1618" y="549"/>
                    <a:pt x="1874" y="477"/>
                  </a:cubicBezTo>
                  <a:cubicBezTo>
                    <a:pt x="2130" y="405"/>
                    <a:pt x="2330" y="485"/>
                    <a:pt x="2546" y="429"/>
                  </a:cubicBezTo>
                  <a:cubicBezTo>
                    <a:pt x="2762" y="373"/>
                    <a:pt x="2999" y="274"/>
                    <a:pt x="2983" y="186"/>
                  </a:cubicBezTo>
                  <a:cubicBezTo>
                    <a:pt x="2967" y="98"/>
                    <a:pt x="2899" y="72"/>
                    <a:pt x="2659" y="40"/>
                  </a:cubicBezTo>
                  <a:cubicBezTo>
                    <a:pt x="2419" y="8"/>
                    <a:pt x="2314" y="101"/>
                    <a:pt x="2016" y="106"/>
                  </a:cubicBezTo>
                  <a:cubicBezTo>
                    <a:pt x="1718" y="111"/>
                    <a:pt x="1277" y="68"/>
                    <a:pt x="984" y="86"/>
                  </a:cubicBezTo>
                  <a:cubicBezTo>
                    <a:pt x="691" y="104"/>
                    <a:pt x="408" y="0"/>
                    <a:pt x="262" y="47"/>
                  </a:cubicBezTo>
                  <a:close/>
                </a:path>
              </a:pathLst>
            </a:custGeom>
            <a:solidFill>
              <a:schemeClr val="accent2">
                <a:alpha val="14999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853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8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gray">
            <a:xfrm>
              <a:off x="76200" y="5181600"/>
              <a:ext cx="3333750" cy="768350"/>
            </a:xfrm>
            <a:custGeom>
              <a:avLst/>
              <a:gdLst/>
              <a:ahLst/>
              <a:cxnLst>
                <a:cxn ang="0">
                  <a:pos x="262" y="47"/>
                </a:cxn>
                <a:cxn ang="0">
                  <a:pos x="146" y="525"/>
                </a:cxn>
                <a:cxn ang="0">
                  <a:pos x="1136" y="682"/>
                </a:cxn>
                <a:cxn ang="0">
                  <a:pos x="1874" y="477"/>
                </a:cxn>
                <a:cxn ang="0">
                  <a:pos x="2546" y="429"/>
                </a:cxn>
                <a:cxn ang="0">
                  <a:pos x="2983" y="186"/>
                </a:cxn>
                <a:cxn ang="0">
                  <a:pos x="2659" y="40"/>
                </a:cxn>
                <a:cxn ang="0">
                  <a:pos x="2016" y="106"/>
                </a:cxn>
                <a:cxn ang="0">
                  <a:pos x="984" y="86"/>
                </a:cxn>
                <a:cxn ang="0">
                  <a:pos x="262" y="47"/>
                </a:cxn>
              </a:cxnLst>
              <a:rect l="0" t="0" r="r" b="b"/>
              <a:pathLst>
                <a:path w="2999" h="690">
                  <a:moveTo>
                    <a:pt x="262" y="47"/>
                  </a:moveTo>
                  <a:cubicBezTo>
                    <a:pt x="116" y="94"/>
                    <a:pt x="0" y="419"/>
                    <a:pt x="146" y="525"/>
                  </a:cubicBezTo>
                  <a:cubicBezTo>
                    <a:pt x="292" y="631"/>
                    <a:pt x="848" y="690"/>
                    <a:pt x="1136" y="682"/>
                  </a:cubicBezTo>
                  <a:cubicBezTo>
                    <a:pt x="1424" y="674"/>
                    <a:pt x="1618" y="549"/>
                    <a:pt x="1874" y="477"/>
                  </a:cubicBezTo>
                  <a:cubicBezTo>
                    <a:pt x="2130" y="405"/>
                    <a:pt x="2330" y="485"/>
                    <a:pt x="2546" y="429"/>
                  </a:cubicBezTo>
                  <a:cubicBezTo>
                    <a:pt x="2762" y="373"/>
                    <a:pt x="2999" y="274"/>
                    <a:pt x="2983" y="186"/>
                  </a:cubicBezTo>
                  <a:cubicBezTo>
                    <a:pt x="2967" y="98"/>
                    <a:pt x="2899" y="72"/>
                    <a:pt x="2659" y="40"/>
                  </a:cubicBezTo>
                  <a:cubicBezTo>
                    <a:pt x="2419" y="8"/>
                    <a:pt x="2314" y="101"/>
                    <a:pt x="2016" y="106"/>
                  </a:cubicBezTo>
                  <a:cubicBezTo>
                    <a:pt x="1718" y="111"/>
                    <a:pt x="1277" y="68"/>
                    <a:pt x="984" y="86"/>
                  </a:cubicBezTo>
                  <a:cubicBezTo>
                    <a:pt x="691" y="104"/>
                    <a:pt x="408" y="0"/>
                    <a:pt x="262" y="47"/>
                  </a:cubicBez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853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8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Picture 20" descr="pen01"/>
            <p:cNvPicPr>
              <a:picLocks noChangeAspect="1" noChangeArrowheads="1"/>
            </p:cNvPicPr>
            <p:nvPr/>
          </p:nvPicPr>
          <p:blipFill>
            <a:blip r:embed="rId3" cstate="print"/>
            <a:srcRect l="23077"/>
            <a:stretch>
              <a:fillRect/>
            </a:stretch>
          </p:blipFill>
          <p:spPr bwMode="gray">
            <a:xfrm>
              <a:off x="0" y="1547813"/>
              <a:ext cx="1168400" cy="3533775"/>
            </a:xfrm>
            <a:prstGeom prst="rect">
              <a:avLst/>
            </a:prstGeom>
            <a:noFill/>
          </p:spPr>
        </p:pic>
        <p:pic>
          <p:nvPicPr>
            <p:cNvPr id="14" name="Picture 21" descr="boo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6931025" y="1916113"/>
              <a:ext cx="2047875" cy="3216275"/>
            </a:xfrm>
            <a:prstGeom prst="rect">
              <a:avLst/>
            </a:prstGeom>
            <a:noFill/>
          </p:spPr>
        </p:pic>
        <p:pic>
          <p:nvPicPr>
            <p:cNvPr id="15" name="Picture 24" descr="book0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654050" y="3727450"/>
              <a:ext cx="3698875" cy="3130550"/>
            </a:xfrm>
            <a:prstGeom prst="rect">
              <a:avLst/>
            </a:prstGeom>
            <a:noFill/>
          </p:spPr>
        </p:pic>
        <p:pic>
          <p:nvPicPr>
            <p:cNvPr id="16" name="Picture 25" descr="pe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1652588" y="2468563"/>
              <a:ext cx="952500" cy="1479550"/>
            </a:xfrm>
            <a:prstGeom prst="rect">
              <a:avLst/>
            </a:prstGeom>
            <a:noFill/>
          </p:spPr>
        </p:pic>
        <p:pic>
          <p:nvPicPr>
            <p:cNvPr id="17" name="Picture 26" descr="n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 rot="20929991" flipH="1">
              <a:off x="1998663" y="4465638"/>
              <a:ext cx="520700" cy="635000"/>
            </a:xfrm>
            <a:prstGeom prst="rect">
              <a:avLst/>
            </a:prstGeom>
            <a:noFill/>
          </p:spPr>
        </p:pic>
        <p:pic>
          <p:nvPicPr>
            <p:cNvPr id="18" name="Picture 27" descr="CNO27843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3251200" y="3063875"/>
              <a:ext cx="5892800" cy="3816350"/>
            </a:xfrm>
            <a:prstGeom prst="rect">
              <a:avLst/>
            </a:prstGeom>
            <a:noFill/>
          </p:spPr>
        </p:pic>
        <p:pic>
          <p:nvPicPr>
            <p:cNvPr id="19" name="Picture 31" descr="1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gray">
            <a:xfrm rot="277594">
              <a:off x="1116013" y="549275"/>
              <a:ext cx="568325" cy="549275"/>
            </a:xfrm>
            <a:prstGeom prst="rect">
              <a:avLst/>
            </a:prstGeom>
            <a:noFill/>
          </p:spPr>
        </p:pic>
        <p:pic>
          <p:nvPicPr>
            <p:cNvPr id="20" name="Picture 32" descr="1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gray">
            <a:xfrm rot="1774609">
              <a:off x="7761288" y="241300"/>
              <a:ext cx="568325" cy="549275"/>
            </a:xfrm>
            <a:prstGeom prst="rect">
              <a:avLst/>
            </a:prstGeom>
            <a:noFill/>
          </p:spPr>
        </p:pic>
        <p:pic>
          <p:nvPicPr>
            <p:cNvPr id="21" name="Picture 33" descr="1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gray">
            <a:xfrm rot="21016679">
              <a:off x="236538" y="225425"/>
              <a:ext cx="463550" cy="447675"/>
            </a:xfrm>
            <a:prstGeom prst="rect">
              <a:avLst/>
            </a:prstGeom>
            <a:noFill/>
          </p:spPr>
        </p:pic>
        <p:pic>
          <p:nvPicPr>
            <p:cNvPr id="22" name="Picture 34" descr="1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gray">
            <a:xfrm rot="1376554">
              <a:off x="776288" y="4887913"/>
              <a:ext cx="366712" cy="354012"/>
            </a:xfrm>
            <a:prstGeom prst="rect">
              <a:avLst/>
            </a:prstGeom>
            <a:noFill/>
          </p:spPr>
        </p:pic>
        <p:pic>
          <p:nvPicPr>
            <p:cNvPr id="23" name="Picture 35" descr="1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gray">
            <a:xfrm rot="20132825">
              <a:off x="2720975" y="3776663"/>
              <a:ext cx="396875" cy="381000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95680"/>
            <a:ext cx="9326880" cy="924560"/>
          </a:xfrm>
        </p:spPr>
        <p:txBody>
          <a:bodyPr anchor="b">
            <a:normAutofit/>
          </a:bodyPr>
          <a:lstStyle>
            <a:lvl1pPr>
              <a:defRPr sz="4107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20240"/>
            <a:ext cx="7680960" cy="426720"/>
          </a:xfrm>
        </p:spPr>
        <p:txBody>
          <a:bodyPr>
            <a:normAutofit/>
          </a:bodyPr>
          <a:lstStyle>
            <a:lvl1pPr marL="0" indent="0" algn="ctr">
              <a:buNone/>
              <a:defRPr sz="2240">
                <a:solidFill>
                  <a:schemeClr val="accent1"/>
                </a:solidFill>
              </a:defRPr>
            </a:lvl1pPr>
            <a:lvl2pPr marL="42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3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0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3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0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3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1" y="6172632"/>
            <a:ext cx="2560320" cy="228177"/>
          </a:xfrm>
        </p:spPr>
        <p:txBody>
          <a:bodyPr/>
          <a:lstStyle/>
          <a:p>
            <a:pPr defTabSz="853368"/>
            <a:fld id="{EE5BBDF1-3135-4EEB-B832-B952ABA1D2BC}" type="datetimeFigureOut">
              <a:rPr lang="en-US" smtClean="0">
                <a:solidFill>
                  <a:srgbClr val="000000"/>
                </a:solidFill>
              </a:rPr>
              <a:pPr defTabSz="853368"/>
              <a:t>26/04/2020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3" y="6172632"/>
            <a:ext cx="3474720" cy="228177"/>
          </a:xfrm>
        </p:spPr>
        <p:txBody>
          <a:bodyPr/>
          <a:lstStyle/>
          <a:p>
            <a:pPr defTabSz="853368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5360" y="6172632"/>
            <a:ext cx="548640" cy="228177"/>
          </a:xfrm>
        </p:spPr>
        <p:txBody>
          <a:bodyPr/>
          <a:lstStyle>
            <a:lvl1pPr algn="l">
              <a:defRPr/>
            </a:lvl1pPr>
          </a:lstStyle>
          <a:p>
            <a:pPr defTabSz="853368"/>
            <a:fld id="{A3125017-9009-4C73-848E-232856F56A68}" type="slidenum">
              <a:rPr lang="en-US" smtClean="0">
                <a:solidFill>
                  <a:srgbClr val="000000"/>
                </a:solidFill>
              </a:rPr>
              <a:pPr defTabSz="853368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35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3368"/>
            <a:fld id="{EE5BBDF1-3135-4EEB-B832-B952ABA1D2BC}" type="datetimeFigureOut">
              <a:rPr lang="en-US" smtClean="0">
                <a:solidFill>
                  <a:srgbClr val="000000"/>
                </a:solidFill>
              </a:rPr>
              <a:pPr defTabSz="853368"/>
              <a:t>26/04/2020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3368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3368"/>
            <a:fld id="{A3125017-9009-4C73-848E-232856F56A68}" type="slidenum">
              <a:rPr lang="en-US" smtClean="0">
                <a:solidFill>
                  <a:srgbClr val="000000"/>
                </a:solidFill>
              </a:rPr>
              <a:pPr defTabSz="853368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42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413760"/>
            <a:ext cx="9326880" cy="1271270"/>
          </a:xfrm>
        </p:spPr>
        <p:txBody>
          <a:bodyPr anchor="t"/>
          <a:lstStyle>
            <a:lvl1pPr algn="l">
              <a:defRPr sz="37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13594"/>
            <a:ext cx="9326880" cy="1400175"/>
          </a:xfrm>
        </p:spPr>
        <p:txBody>
          <a:bodyPr anchor="b"/>
          <a:lstStyle>
            <a:lvl1pPr marL="0" indent="0">
              <a:buNone/>
              <a:defRPr sz="1867">
                <a:solidFill>
                  <a:schemeClr val="accent1"/>
                </a:solidFill>
              </a:defRPr>
            </a:lvl1pPr>
            <a:lvl2pPr marL="42668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853368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3pPr>
            <a:lvl4pPr marL="1280050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4pPr>
            <a:lvl5pPr marL="1706735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5pPr>
            <a:lvl6pPr marL="2133418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6pPr>
            <a:lvl7pPr marL="2560101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7pPr>
            <a:lvl8pPr marL="298678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8pPr>
            <a:lvl9pPr marL="3413468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3368"/>
            <a:fld id="{EE5BBDF1-3135-4EEB-B832-B952ABA1D2BC}" type="datetimeFigureOut">
              <a:rPr lang="en-US" smtClean="0">
                <a:solidFill>
                  <a:srgbClr val="000000"/>
                </a:solidFill>
              </a:rPr>
              <a:pPr defTabSz="853368"/>
              <a:t>26/04/2020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3368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3368"/>
            <a:fld id="{A3125017-9009-4C73-848E-232856F56A68}" type="slidenum">
              <a:rPr lang="en-US" smtClean="0">
                <a:solidFill>
                  <a:srgbClr val="000000"/>
                </a:solidFill>
              </a:rPr>
              <a:pPr defTabSz="853368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15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493521"/>
            <a:ext cx="4846320" cy="4224232"/>
          </a:xfrm>
        </p:spPr>
        <p:txBody>
          <a:bodyPr/>
          <a:lstStyle>
            <a:lvl1pPr>
              <a:defRPr sz="2613"/>
            </a:lvl1pPr>
            <a:lvl2pPr>
              <a:defRPr sz="2240"/>
            </a:lvl2pPr>
            <a:lvl3pPr>
              <a:defRPr sz="1867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1" y="1493521"/>
            <a:ext cx="4846320" cy="4224232"/>
          </a:xfrm>
        </p:spPr>
        <p:txBody>
          <a:bodyPr/>
          <a:lstStyle>
            <a:lvl1pPr>
              <a:defRPr sz="2613"/>
            </a:lvl1pPr>
            <a:lvl2pPr>
              <a:defRPr sz="2240"/>
            </a:lvl2pPr>
            <a:lvl3pPr>
              <a:defRPr sz="1867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3368"/>
            <a:fld id="{EE5BBDF1-3135-4EEB-B832-B952ABA1D2BC}" type="datetimeFigureOut">
              <a:rPr lang="en-US" smtClean="0">
                <a:solidFill>
                  <a:srgbClr val="000000"/>
                </a:solidFill>
              </a:rPr>
              <a:pPr defTabSz="853368"/>
              <a:t>26/04/2020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3368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3368"/>
            <a:fld id="{A3125017-9009-4C73-848E-232856F56A68}" type="slidenum">
              <a:rPr lang="en-US" smtClean="0">
                <a:solidFill>
                  <a:srgbClr val="000000"/>
                </a:solidFill>
              </a:rPr>
              <a:pPr defTabSz="853368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82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432773"/>
            <a:ext cx="4848225" cy="597111"/>
          </a:xfrm>
        </p:spPr>
        <p:txBody>
          <a:bodyPr anchor="b"/>
          <a:lstStyle>
            <a:lvl1pPr marL="0" indent="0">
              <a:buNone/>
              <a:defRPr sz="2240" b="1"/>
            </a:lvl1pPr>
            <a:lvl2pPr marL="426684" indent="0">
              <a:buNone/>
              <a:defRPr sz="1867" b="1"/>
            </a:lvl2pPr>
            <a:lvl3pPr marL="853368" indent="0">
              <a:buNone/>
              <a:defRPr sz="1680" b="1"/>
            </a:lvl3pPr>
            <a:lvl4pPr marL="1280050" indent="0">
              <a:buNone/>
              <a:defRPr sz="1493" b="1"/>
            </a:lvl4pPr>
            <a:lvl5pPr marL="1706735" indent="0">
              <a:buNone/>
              <a:defRPr sz="1493" b="1"/>
            </a:lvl5pPr>
            <a:lvl6pPr marL="2133418" indent="0">
              <a:buNone/>
              <a:defRPr sz="1493" b="1"/>
            </a:lvl6pPr>
            <a:lvl7pPr marL="2560101" indent="0">
              <a:buNone/>
              <a:defRPr sz="1493" b="1"/>
            </a:lvl7pPr>
            <a:lvl8pPr marL="2986784" indent="0">
              <a:buNone/>
              <a:defRPr sz="1493" b="1"/>
            </a:lvl8pPr>
            <a:lvl9pPr marL="3413468" indent="0">
              <a:buNone/>
              <a:defRPr sz="149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029884"/>
            <a:ext cx="4848225" cy="3687869"/>
          </a:xfrm>
        </p:spPr>
        <p:txBody>
          <a:bodyPr/>
          <a:lstStyle>
            <a:lvl1pPr>
              <a:defRPr sz="2240"/>
            </a:lvl1pPr>
            <a:lvl2pPr>
              <a:defRPr sz="1867"/>
            </a:lvl2pPr>
            <a:lvl3pPr>
              <a:defRPr sz="1680"/>
            </a:lvl3pPr>
            <a:lvl4pPr>
              <a:defRPr sz="1493"/>
            </a:lvl4pPr>
            <a:lvl5pPr>
              <a:defRPr sz="1493"/>
            </a:lvl5pPr>
            <a:lvl6pPr>
              <a:defRPr sz="1493"/>
            </a:lvl6pPr>
            <a:lvl7pPr>
              <a:defRPr sz="1493"/>
            </a:lvl7pPr>
            <a:lvl8pPr>
              <a:defRPr sz="1493"/>
            </a:lvl8pPr>
            <a:lvl9pPr>
              <a:defRPr sz="149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3" y="1432773"/>
            <a:ext cx="4850130" cy="597111"/>
          </a:xfrm>
        </p:spPr>
        <p:txBody>
          <a:bodyPr anchor="b"/>
          <a:lstStyle>
            <a:lvl1pPr marL="0" indent="0">
              <a:buNone/>
              <a:defRPr sz="2240" b="1"/>
            </a:lvl1pPr>
            <a:lvl2pPr marL="426684" indent="0">
              <a:buNone/>
              <a:defRPr sz="1867" b="1"/>
            </a:lvl2pPr>
            <a:lvl3pPr marL="853368" indent="0">
              <a:buNone/>
              <a:defRPr sz="1680" b="1"/>
            </a:lvl3pPr>
            <a:lvl4pPr marL="1280050" indent="0">
              <a:buNone/>
              <a:defRPr sz="1493" b="1"/>
            </a:lvl4pPr>
            <a:lvl5pPr marL="1706735" indent="0">
              <a:buNone/>
              <a:defRPr sz="1493" b="1"/>
            </a:lvl5pPr>
            <a:lvl6pPr marL="2133418" indent="0">
              <a:buNone/>
              <a:defRPr sz="1493" b="1"/>
            </a:lvl6pPr>
            <a:lvl7pPr marL="2560101" indent="0">
              <a:buNone/>
              <a:defRPr sz="1493" b="1"/>
            </a:lvl7pPr>
            <a:lvl8pPr marL="2986784" indent="0">
              <a:buNone/>
              <a:defRPr sz="1493" b="1"/>
            </a:lvl8pPr>
            <a:lvl9pPr marL="3413468" indent="0">
              <a:buNone/>
              <a:defRPr sz="149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3" y="2029884"/>
            <a:ext cx="4850130" cy="3687869"/>
          </a:xfrm>
        </p:spPr>
        <p:txBody>
          <a:bodyPr/>
          <a:lstStyle>
            <a:lvl1pPr>
              <a:defRPr sz="2240"/>
            </a:lvl1pPr>
            <a:lvl2pPr>
              <a:defRPr sz="1867"/>
            </a:lvl2pPr>
            <a:lvl3pPr>
              <a:defRPr sz="1680"/>
            </a:lvl3pPr>
            <a:lvl4pPr>
              <a:defRPr sz="1493"/>
            </a:lvl4pPr>
            <a:lvl5pPr>
              <a:defRPr sz="1493"/>
            </a:lvl5pPr>
            <a:lvl6pPr>
              <a:defRPr sz="1493"/>
            </a:lvl6pPr>
            <a:lvl7pPr>
              <a:defRPr sz="1493"/>
            </a:lvl7pPr>
            <a:lvl8pPr>
              <a:defRPr sz="1493"/>
            </a:lvl8pPr>
            <a:lvl9pPr>
              <a:defRPr sz="149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3368"/>
            <a:fld id="{EE5BBDF1-3135-4EEB-B832-B952ABA1D2BC}" type="datetimeFigureOut">
              <a:rPr lang="en-US" smtClean="0">
                <a:solidFill>
                  <a:srgbClr val="000000"/>
                </a:solidFill>
              </a:rPr>
              <a:pPr defTabSz="853368"/>
              <a:t>26/04/2020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3368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3368"/>
            <a:fld id="{A3125017-9009-4C73-848E-232856F56A68}" type="slidenum">
              <a:rPr lang="en-US" smtClean="0">
                <a:solidFill>
                  <a:srgbClr val="000000"/>
                </a:solidFill>
              </a:rPr>
              <a:pPr defTabSz="853368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02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3368"/>
            <a:fld id="{EE5BBDF1-3135-4EEB-B832-B952ABA1D2BC}" type="datetimeFigureOut">
              <a:rPr lang="en-US" smtClean="0">
                <a:solidFill>
                  <a:srgbClr val="000000"/>
                </a:solidFill>
              </a:rPr>
              <a:pPr defTabSz="853368"/>
              <a:t>26/04/2020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3368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3368"/>
            <a:fld id="{A3125017-9009-4C73-848E-232856F56A68}" type="slidenum">
              <a:rPr lang="en-US" smtClean="0">
                <a:solidFill>
                  <a:srgbClr val="000000"/>
                </a:solidFill>
              </a:rPr>
              <a:pPr defTabSz="853368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8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D3ED-93C0-413D-9B82-D6AA17AA35A6}" type="datetimeFigureOut">
              <a:rPr lang="en-US" smtClean="0"/>
              <a:t>26/04/2020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AB9A-EF5E-47B2-8B8F-AE5A3946B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13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3368"/>
            <a:fld id="{EE5BBDF1-3135-4EEB-B832-B952ABA1D2BC}" type="datetimeFigureOut">
              <a:rPr lang="en-US" smtClean="0">
                <a:solidFill>
                  <a:srgbClr val="000000"/>
                </a:solidFill>
              </a:rPr>
              <a:pPr defTabSz="853368"/>
              <a:t>26/04/2020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3368"/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3368"/>
            <a:fld id="{A3125017-9009-4C73-848E-232856F56A68}" type="slidenum">
              <a:rPr lang="en-US" smtClean="0">
                <a:solidFill>
                  <a:srgbClr val="000000"/>
                </a:solidFill>
              </a:rPr>
              <a:pPr defTabSz="853368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235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4" y="254847"/>
            <a:ext cx="3609976" cy="1084580"/>
          </a:xfrm>
        </p:spPr>
        <p:txBody>
          <a:bodyPr anchor="b"/>
          <a:lstStyle>
            <a:lvl1pPr algn="l">
              <a:defRPr sz="18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4" y="254855"/>
            <a:ext cx="6134100" cy="5462905"/>
          </a:xfrm>
        </p:spPr>
        <p:txBody>
          <a:bodyPr/>
          <a:lstStyle>
            <a:lvl1pPr>
              <a:defRPr sz="2987"/>
            </a:lvl1pPr>
            <a:lvl2pPr>
              <a:defRPr sz="2613"/>
            </a:lvl2pPr>
            <a:lvl3pPr>
              <a:defRPr sz="224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4" y="1339435"/>
            <a:ext cx="3609976" cy="4378325"/>
          </a:xfrm>
        </p:spPr>
        <p:txBody>
          <a:bodyPr/>
          <a:lstStyle>
            <a:lvl1pPr marL="0" indent="0">
              <a:buNone/>
              <a:defRPr sz="1307"/>
            </a:lvl1pPr>
            <a:lvl2pPr marL="426684" indent="0">
              <a:buNone/>
              <a:defRPr sz="1120"/>
            </a:lvl2pPr>
            <a:lvl3pPr marL="853368" indent="0">
              <a:buNone/>
              <a:defRPr sz="933"/>
            </a:lvl3pPr>
            <a:lvl4pPr marL="1280050" indent="0">
              <a:buNone/>
              <a:defRPr sz="840"/>
            </a:lvl4pPr>
            <a:lvl5pPr marL="1706735" indent="0">
              <a:buNone/>
              <a:defRPr sz="840"/>
            </a:lvl5pPr>
            <a:lvl6pPr marL="2133418" indent="0">
              <a:buNone/>
              <a:defRPr sz="840"/>
            </a:lvl6pPr>
            <a:lvl7pPr marL="2560101" indent="0">
              <a:buNone/>
              <a:defRPr sz="840"/>
            </a:lvl7pPr>
            <a:lvl8pPr marL="2986784" indent="0">
              <a:buNone/>
              <a:defRPr sz="840"/>
            </a:lvl8pPr>
            <a:lvl9pPr marL="3413468" indent="0">
              <a:buNone/>
              <a:defRPr sz="84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3368"/>
            <a:fld id="{EE5BBDF1-3135-4EEB-B832-B952ABA1D2BC}" type="datetimeFigureOut">
              <a:rPr lang="en-US" smtClean="0">
                <a:solidFill>
                  <a:srgbClr val="000000"/>
                </a:solidFill>
              </a:rPr>
              <a:pPr defTabSz="853368"/>
              <a:t>26/04/2020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3368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3368"/>
            <a:fld id="{A3125017-9009-4C73-848E-232856F56A68}" type="slidenum">
              <a:rPr lang="en-US" smtClean="0">
                <a:solidFill>
                  <a:srgbClr val="000000"/>
                </a:solidFill>
              </a:rPr>
              <a:pPr defTabSz="853368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43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480568"/>
            <a:ext cx="6583680" cy="528955"/>
          </a:xfrm>
        </p:spPr>
        <p:txBody>
          <a:bodyPr anchor="b"/>
          <a:lstStyle>
            <a:lvl1pPr algn="l">
              <a:defRPr sz="18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571923"/>
            <a:ext cx="6583680" cy="3840480"/>
          </a:xfrm>
        </p:spPr>
        <p:txBody>
          <a:bodyPr/>
          <a:lstStyle>
            <a:lvl1pPr marL="0" indent="0">
              <a:buNone/>
              <a:defRPr sz="2987"/>
            </a:lvl1pPr>
            <a:lvl2pPr marL="426684" indent="0">
              <a:buNone/>
              <a:defRPr sz="2613"/>
            </a:lvl2pPr>
            <a:lvl3pPr marL="853368" indent="0">
              <a:buNone/>
              <a:defRPr sz="2240"/>
            </a:lvl3pPr>
            <a:lvl4pPr marL="1280050" indent="0">
              <a:buNone/>
              <a:defRPr sz="1867"/>
            </a:lvl4pPr>
            <a:lvl5pPr marL="1706735" indent="0">
              <a:buNone/>
              <a:defRPr sz="1867"/>
            </a:lvl5pPr>
            <a:lvl6pPr marL="2133418" indent="0">
              <a:buNone/>
              <a:defRPr sz="1867"/>
            </a:lvl6pPr>
            <a:lvl7pPr marL="2560101" indent="0">
              <a:buNone/>
              <a:defRPr sz="1867"/>
            </a:lvl7pPr>
            <a:lvl8pPr marL="2986784" indent="0">
              <a:buNone/>
              <a:defRPr sz="1867"/>
            </a:lvl8pPr>
            <a:lvl9pPr marL="3413468" indent="0">
              <a:buNone/>
              <a:defRPr sz="1867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009523"/>
            <a:ext cx="6583680" cy="751205"/>
          </a:xfrm>
        </p:spPr>
        <p:txBody>
          <a:bodyPr/>
          <a:lstStyle>
            <a:lvl1pPr marL="0" indent="0">
              <a:buNone/>
              <a:defRPr sz="1307"/>
            </a:lvl1pPr>
            <a:lvl2pPr marL="426684" indent="0">
              <a:buNone/>
              <a:defRPr sz="1120"/>
            </a:lvl2pPr>
            <a:lvl3pPr marL="853368" indent="0">
              <a:buNone/>
              <a:defRPr sz="933"/>
            </a:lvl3pPr>
            <a:lvl4pPr marL="1280050" indent="0">
              <a:buNone/>
              <a:defRPr sz="840"/>
            </a:lvl4pPr>
            <a:lvl5pPr marL="1706735" indent="0">
              <a:buNone/>
              <a:defRPr sz="840"/>
            </a:lvl5pPr>
            <a:lvl6pPr marL="2133418" indent="0">
              <a:buNone/>
              <a:defRPr sz="840"/>
            </a:lvl6pPr>
            <a:lvl7pPr marL="2560101" indent="0">
              <a:buNone/>
              <a:defRPr sz="840"/>
            </a:lvl7pPr>
            <a:lvl8pPr marL="2986784" indent="0">
              <a:buNone/>
              <a:defRPr sz="840"/>
            </a:lvl8pPr>
            <a:lvl9pPr marL="3413468" indent="0">
              <a:buNone/>
              <a:defRPr sz="84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3368"/>
            <a:fld id="{EE5BBDF1-3135-4EEB-B832-B952ABA1D2BC}" type="datetimeFigureOut">
              <a:rPr lang="en-US" smtClean="0">
                <a:solidFill>
                  <a:srgbClr val="000000"/>
                </a:solidFill>
              </a:rPr>
              <a:pPr defTabSz="853368"/>
              <a:t>26/04/2020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3368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3368"/>
            <a:fld id="{A3125017-9009-4C73-848E-232856F56A68}" type="slidenum">
              <a:rPr lang="en-US" smtClean="0">
                <a:solidFill>
                  <a:srgbClr val="000000"/>
                </a:solidFill>
              </a:rPr>
              <a:pPr defTabSz="853368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22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3368"/>
            <a:fld id="{EE5BBDF1-3135-4EEB-B832-B952ABA1D2BC}" type="datetimeFigureOut">
              <a:rPr lang="en-US" smtClean="0">
                <a:solidFill>
                  <a:srgbClr val="000000"/>
                </a:solidFill>
              </a:rPr>
              <a:pPr defTabSz="853368"/>
              <a:t>26/04/2020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3368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3368"/>
            <a:fld id="{A3125017-9009-4C73-848E-232856F56A68}" type="slidenum">
              <a:rPr lang="en-US" smtClean="0">
                <a:solidFill>
                  <a:srgbClr val="000000"/>
                </a:solidFill>
              </a:rPr>
              <a:pPr defTabSz="853368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79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56337"/>
            <a:ext cx="2468880" cy="54614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1" y="256337"/>
            <a:ext cx="7223760" cy="546142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3368"/>
            <a:fld id="{EE5BBDF1-3135-4EEB-B832-B952ABA1D2BC}" type="datetimeFigureOut">
              <a:rPr lang="en-US" smtClean="0">
                <a:solidFill>
                  <a:srgbClr val="000000"/>
                </a:solidFill>
              </a:rPr>
              <a:pPr defTabSz="853368"/>
              <a:t>26/04/2020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3368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3368"/>
            <a:fld id="{A3125017-9009-4C73-848E-232856F56A68}" type="slidenum">
              <a:rPr lang="en-US" smtClean="0">
                <a:solidFill>
                  <a:srgbClr val="000000"/>
                </a:solidFill>
              </a:rPr>
              <a:pPr defTabSz="853368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2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595756"/>
            <a:ext cx="9464040" cy="266255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4283499"/>
            <a:ext cx="9464040" cy="1400175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D3ED-93C0-413D-9B82-D6AA17AA35A6}" type="datetimeFigureOut">
              <a:rPr lang="en-US" smtClean="0"/>
              <a:t>26/04/2020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AB9A-EF5E-47B2-8B8F-AE5A3946B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0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703917"/>
            <a:ext cx="4663440" cy="40612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703917"/>
            <a:ext cx="4663440" cy="40612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D3ED-93C0-413D-9B82-D6AA17AA35A6}" type="datetimeFigureOut">
              <a:rPr lang="en-US" smtClean="0"/>
              <a:t>26/04/2020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AB9A-EF5E-47B2-8B8F-AE5A3946B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3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40784"/>
            <a:ext cx="9464040" cy="12371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569085"/>
            <a:ext cx="4642008" cy="768985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338070"/>
            <a:ext cx="4642008" cy="34389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569085"/>
            <a:ext cx="4664869" cy="768985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338070"/>
            <a:ext cx="4664869" cy="34389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D3ED-93C0-413D-9B82-D6AA17AA35A6}" type="datetimeFigureOut">
              <a:rPr lang="en-US" smtClean="0"/>
              <a:t>26/04/2020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AB9A-EF5E-47B2-8B8F-AE5A3946B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9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D3ED-93C0-413D-9B82-D6AA17AA35A6}" type="datetimeFigureOut">
              <a:rPr lang="en-US" smtClean="0"/>
              <a:t>26/04/2020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AB9A-EF5E-47B2-8B8F-AE5A3946B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6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D3ED-93C0-413D-9B82-D6AA17AA35A6}" type="datetimeFigureOut">
              <a:rPr lang="en-US" smtClean="0"/>
              <a:t>26/04/2020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AB9A-EF5E-47B2-8B8F-AE5A3946B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6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26720"/>
            <a:ext cx="3539013" cy="149352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21597"/>
            <a:ext cx="5554980" cy="4548717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1920240"/>
            <a:ext cx="3539013" cy="3557482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D3ED-93C0-413D-9B82-D6AA17AA35A6}" type="datetimeFigureOut">
              <a:rPr lang="en-US" smtClean="0"/>
              <a:t>26/04/2020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AB9A-EF5E-47B2-8B8F-AE5A3946B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3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26720"/>
            <a:ext cx="3539013" cy="149352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921597"/>
            <a:ext cx="5554980" cy="4548717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1920240"/>
            <a:ext cx="3539013" cy="3557482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D3ED-93C0-413D-9B82-D6AA17AA35A6}" type="datetimeFigureOut">
              <a:rPr lang="en-US" smtClean="0"/>
              <a:t>26/04/2020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AB9A-EF5E-47B2-8B8F-AE5A3946B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2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40784"/>
            <a:ext cx="9464040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703917"/>
            <a:ext cx="9464040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5932594"/>
            <a:ext cx="246888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FD3ED-93C0-413D-9B82-D6AA17AA35A6}" type="datetimeFigureOut">
              <a:rPr lang="en-US" smtClean="0"/>
              <a:t>26/04/2020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5932594"/>
            <a:ext cx="37033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5932594"/>
            <a:ext cx="246888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7AB9A-EF5E-47B2-8B8F-AE5A3946B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3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-5713" y="0"/>
            <a:ext cx="11003280" cy="1706880"/>
            <a:chOff x="-4763" y="0"/>
            <a:chExt cx="9169401" cy="1828800"/>
          </a:xfrm>
        </p:grpSpPr>
        <p:grpSp>
          <p:nvGrpSpPr>
            <p:cNvPr id="8" name="Group 15"/>
            <p:cNvGrpSpPr>
              <a:grpSpLocks/>
            </p:cNvGrpSpPr>
            <p:nvPr/>
          </p:nvGrpSpPr>
          <p:grpSpPr bwMode="ltGray">
            <a:xfrm>
              <a:off x="-4763" y="0"/>
              <a:ext cx="9144001" cy="1828800"/>
              <a:chOff x="0" y="0"/>
              <a:chExt cx="5760" cy="1265"/>
            </a:xfrm>
          </p:grpSpPr>
          <p:sp>
            <p:nvSpPr>
              <p:cNvPr id="13" name="Rectangle 16"/>
              <p:cNvSpPr>
                <a:spLocks noChangeArrowheads="1"/>
              </p:cNvSpPr>
              <p:nvPr userDrawn="1"/>
            </p:nvSpPr>
            <p:spPr bwMode="ltGray">
              <a:xfrm>
                <a:off x="0" y="0"/>
                <a:ext cx="5760" cy="636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80000"/>
                    </a:schemeClr>
                  </a:gs>
                  <a:gs pos="100000">
                    <a:schemeClr val="accent2">
                      <a:alpha val="60001"/>
                    </a:scheme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marL="0" marR="0" lvl="0" indent="0" algn="l" defTabSz="8533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8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ectangle 17"/>
              <p:cNvSpPr>
                <a:spLocks noChangeArrowheads="1"/>
              </p:cNvSpPr>
              <p:nvPr userDrawn="1"/>
            </p:nvSpPr>
            <p:spPr bwMode="ltGray">
              <a:xfrm>
                <a:off x="0" y="636"/>
                <a:ext cx="5760" cy="629"/>
              </a:xfrm>
              <a:prstGeom prst="rect">
                <a:avLst/>
              </a:prstGeom>
              <a:gradFill rotWithShape="1">
                <a:gsLst>
                  <a:gs pos="0">
                    <a:schemeClr val="accent2">
                      <a:alpha val="60001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marL="0" marR="0" lvl="0" indent="0" algn="l" defTabSz="8533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8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9" name="Picture 31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-4763" y="1239838"/>
              <a:ext cx="9169401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2" descr="book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062913" y="342900"/>
              <a:ext cx="938212" cy="1473200"/>
            </a:xfrm>
            <a:prstGeom prst="rect">
              <a:avLst/>
            </a:prstGeom>
            <a:noFill/>
          </p:spPr>
        </p:pic>
        <p:pic>
          <p:nvPicPr>
            <p:cNvPr id="11" name="Picture 25" descr="pen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716838" y="1009650"/>
              <a:ext cx="341312" cy="528638"/>
            </a:xfrm>
            <a:prstGeom prst="rect">
              <a:avLst/>
            </a:prstGeom>
            <a:noFill/>
          </p:spPr>
        </p:pic>
        <p:pic>
          <p:nvPicPr>
            <p:cNvPr id="12" name="Picture 26" descr="19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20041536">
              <a:off x="227013" y="357188"/>
              <a:ext cx="292100" cy="282575"/>
            </a:xfrm>
            <a:prstGeom prst="rect">
              <a:avLst/>
            </a:prstGeom>
            <a:noFill/>
          </p:spPr>
        </p:pic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48641" y="398577"/>
            <a:ext cx="9418320" cy="739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48640" y="1493520"/>
            <a:ext cx="9875520" cy="4409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548641" y="6045208"/>
            <a:ext cx="2560320" cy="228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0">
                <a:solidFill>
                  <a:schemeClr val="tx1"/>
                </a:solidFill>
              </a:defRPr>
            </a:lvl1pPr>
          </a:lstStyle>
          <a:p>
            <a:pPr defTabSz="853368"/>
            <a:fld id="{EE5BBDF1-3135-4EEB-B832-B952ABA1D2BC}" type="datetimeFigureOut">
              <a:rPr lang="en-US" smtClean="0">
                <a:solidFill>
                  <a:srgbClr val="000000"/>
                </a:solidFill>
              </a:rPr>
              <a:pPr defTabSz="853368"/>
              <a:t>26/04/2020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749043" y="6045208"/>
            <a:ext cx="3474720" cy="228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0">
                <a:solidFill>
                  <a:schemeClr val="tx1"/>
                </a:solidFill>
              </a:defRPr>
            </a:lvl1pPr>
          </a:lstStyle>
          <a:p>
            <a:pPr defTabSz="853368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863840" y="6045208"/>
            <a:ext cx="2560320" cy="228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0">
                <a:solidFill>
                  <a:schemeClr val="tx1"/>
                </a:solidFill>
              </a:defRPr>
            </a:lvl1pPr>
          </a:lstStyle>
          <a:p>
            <a:pPr defTabSz="853368"/>
            <a:fld id="{A3125017-9009-4C73-848E-232856F56A68}" type="slidenum">
              <a:rPr lang="en-US" smtClean="0">
                <a:solidFill>
                  <a:srgbClr val="000000"/>
                </a:solidFill>
              </a:rPr>
              <a:pPr defTabSz="853368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8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853368" rtl="0" eaLnBrk="1" latinLnBrk="0" hangingPunct="1">
        <a:spcBef>
          <a:spcPct val="0"/>
        </a:spcBef>
        <a:buNone/>
        <a:defRPr sz="3733" b="1" kern="1200">
          <a:solidFill>
            <a:schemeClr val="tx2"/>
          </a:solidFill>
          <a:effectLst>
            <a:glow rad="63500">
              <a:schemeClr val="bg1">
                <a:alpha val="4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20013" indent="-320013" algn="l" defTabSz="853368" rtl="0" eaLnBrk="1" latinLnBrk="0" hangingPunct="1">
        <a:spcBef>
          <a:spcPct val="20000"/>
        </a:spcBef>
        <a:buFont typeface="Arial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693361" indent="-266678" algn="l" defTabSz="853368" rtl="0" eaLnBrk="1" latinLnBrk="0" hangingPunct="1">
        <a:spcBef>
          <a:spcPct val="20000"/>
        </a:spcBef>
        <a:buFont typeface="Arial" pitchFamily="34" charset="0"/>
        <a:buChar char="–"/>
        <a:defRPr sz="2613" kern="1200">
          <a:solidFill>
            <a:schemeClr val="tx1"/>
          </a:solidFill>
          <a:latin typeface="+mn-lt"/>
          <a:ea typeface="+mn-ea"/>
          <a:cs typeface="+mn-cs"/>
        </a:defRPr>
      </a:lvl2pPr>
      <a:lvl3pPr marL="1066709" indent="-213342" algn="l" defTabSz="853368" rtl="0" eaLnBrk="1" latinLnBrk="0" hangingPunct="1">
        <a:spcBef>
          <a:spcPct val="20000"/>
        </a:spcBef>
        <a:buFont typeface="Arial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3pPr>
      <a:lvl4pPr marL="1493393" indent="-213342" algn="l" defTabSz="853368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20075" indent="-213342" algn="l" defTabSz="853368" rtl="0" eaLnBrk="1" latinLnBrk="0" hangingPunct="1">
        <a:spcBef>
          <a:spcPct val="20000"/>
        </a:spcBef>
        <a:buFont typeface="Arial" pitchFamily="34" charset="0"/>
        <a:buChar char="»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346759" indent="-213342" algn="l" defTabSz="853368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73443" indent="-213342" algn="l" defTabSz="853368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6" indent="-213342" algn="l" defTabSz="853368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26810" indent="-213342" algn="l" defTabSz="853368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336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6684" algn="l" defTabSz="85336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3368" algn="l" defTabSz="85336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0050" algn="l" defTabSz="85336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06735" algn="l" defTabSz="85336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3418" algn="l" defTabSz="85336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0101" algn="l" defTabSz="85336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86784" algn="l" defTabSz="85336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13468" algn="l" defTabSz="85336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slide" Target="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slide" Target="slide18.xml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slide" Target="slide16.xml"/><Relationship Id="rId11" Type="http://schemas.openxmlformats.org/officeDocument/2006/relationships/image" Target="../media/image14.wmf"/><Relationship Id="rId5" Type="http://schemas.openxmlformats.org/officeDocument/2006/relationships/slide" Target="slide15.xml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3.wmf"/><Relationship Id="rId9" Type="http://schemas.openxmlformats.org/officeDocument/2006/relationships/slide" Target="slide19.xml"/><Relationship Id="rId1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file:///G:\tin%208\TTDD3.ppt" TargetMode="External"/><Relationship Id="rId3" Type="http://schemas.openxmlformats.org/officeDocument/2006/relationships/image" Target="../media/image19.jpeg"/><Relationship Id="rId7" Type="http://schemas.openxmlformats.org/officeDocument/2006/relationships/hyperlink" Target="file:///G:\tin%208\Ngoai%20kh&#243;a1\TT3.ppt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file:///G:\tin%208\TTDD2.ppt" TargetMode="External"/><Relationship Id="rId4" Type="http://schemas.openxmlformats.org/officeDocument/2006/relationships/hyperlink" Target="file:///G:\tin%208\TTDD1.ppt" TargetMode="External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file:///G:\tin%208\Ngoai%20kh&#243;a1\TT3.ppt" TargetMode="External"/><Relationship Id="rId13" Type="http://schemas.openxmlformats.org/officeDocument/2006/relationships/image" Target="../media/image21.png"/><Relationship Id="rId3" Type="http://schemas.openxmlformats.org/officeDocument/2006/relationships/image" Target="../media/image22.jpeg"/><Relationship Id="rId7" Type="http://schemas.openxmlformats.org/officeDocument/2006/relationships/image" Target="../media/image20.jpeg"/><Relationship Id="rId12" Type="http://schemas.openxmlformats.org/officeDocument/2006/relationships/slide" Target="slide10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G:\tin%208\TTDD2.ppt" TargetMode="External"/><Relationship Id="rId11" Type="http://schemas.openxmlformats.org/officeDocument/2006/relationships/slide" Target="slide6.xml"/><Relationship Id="rId5" Type="http://schemas.openxmlformats.org/officeDocument/2006/relationships/hyperlink" Target="file:///G:\tin%208\TTDD1.ppt" TargetMode="External"/><Relationship Id="rId10" Type="http://schemas.openxmlformats.org/officeDocument/2006/relationships/slide" Target="slide14.xml"/><Relationship Id="rId4" Type="http://schemas.openxmlformats.org/officeDocument/2006/relationships/image" Target="../media/image19.jpeg"/><Relationship Id="rId9" Type="http://schemas.openxmlformats.org/officeDocument/2006/relationships/hyperlink" Target="file:///G:\tin%208\TTDD3.ppt" TargetMode="External"/><Relationship Id="rId14" Type="http://schemas.openxmlformats.org/officeDocument/2006/relationships/slide" Target="slide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6"/>
            <a:ext cx="11066032" cy="662403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05000" y="2819400"/>
            <a:ext cx="6898640" cy="1564640"/>
          </a:xfrm>
        </p:spPr>
        <p:txBody>
          <a:bodyPr>
            <a:noAutofit/>
          </a:bodyPr>
          <a:lstStyle/>
          <a:p>
            <a:r>
              <a:rPr lang="en-US" sz="6600" kern="10" dirty="0" err="1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63500">
                    <a:schemeClr val="bg1"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Times New Roman"/>
                <a:cs typeface="Times New Roman"/>
              </a:rPr>
              <a:t>Ôn</a:t>
            </a:r>
            <a:r>
              <a:rPr lang="en-US" sz="6600" kern="10" dirty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63500">
                    <a:schemeClr val="bg1"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63500">
                    <a:schemeClr val="bg1"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Times New Roman"/>
                <a:cs typeface="Times New Roman"/>
              </a:rPr>
              <a:t>tập</a:t>
            </a:r>
            <a:r>
              <a:rPr lang="en-US" sz="6600" kern="10" dirty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63500">
                    <a:schemeClr val="bg1"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63500">
                    <a:schemeClr val="bg1"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Times New Roman"/>
                <a:cs typeface="Times New Roman"/>
              </a:rPr>
              <a:t>chương</a:t>
            </a:r>
            <a:r>
              <a:rPr lang="en-US" sz="6600" kern="10" dirty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63500">
                    <a:schemeClr val="bg1"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Times New Roman"/>
                <a:cs typeface="Times New Roman"/>
              </a:rPr>
              <a:t> III </a:t>
            </a:r>
            <a:r>
              <a:rPr lang="en-US" sz="6600" kern="10" dirty="0" err="1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63500">
                    <a:schemeClr val="bg1"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Times New Roman"/>
                <a:cs typeface="Times New Roman"/>
              </a:rPr>
              <a:t>Thống</a:t>
            </a:r>
            <a:r>
              <a:rPr lang="en-US" sz="6600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63500">
                    <a:schemeClr val="bg1"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63500">
                    <a:schemeClr val="bg1"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Times New Roman"/>
                <a:cs typeface="Times New Roman"/>
              </a:rPr>
              <a:t>kê</a:t>
            </a:r>
            <a:r>
              <a:rPr lang="en-US" sz="6600" kern="10" dirty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63500">
                    <a:schemeClr val="bg1"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Times New Roman"/>
                <a:cs typeface="Times New Roman"/>
              </a:rPr>
              <a:t/>
            </a:r>
            <a:br>
              <a:rPr lang="en-US" sz="6600" kern="10" dirty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63500">
                    <a:schemeClr val="bg1"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Times New Roman"/>
                <a:cs typeface="Times New Roman"/>
              </a:rPr>
            </a:br>
            <a:endParaRPr lang="en-US" sz="6160" dirty="0">
              <a:solidFill>
                <a:srgbClr val="002060"/>
              </a:solidFill>
              <a:effectLst>
                <a:glow rad="63500">
                  <a:schemeClr val="bg1"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788420"/>
      </p:ext>
    </p:extLst>
  </p:cSld>
  <p:clrMapOvr>
    <a:masterClrMapping/>
  </p:clrMapOvr>
  <p:transition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109" name="Group 5"/>
          <p:cNvGrpSpPr>
            <a:grpSpLocks/>
          </p:cNvGrpSpPr>
          <p:nvPr/>
        </p:nvGrpSpPr>
        <p:grpSpPr bwMode="auto">
          <a:xfrm>
            <a:off x="1578769" y="868680"/>
            <a:ext cx="6925151" cy="5212080"/>
            <a:chOff x="783" y="658"/>
            <a:chExt cx="4479" cy="3458"/>
          </a:xfrm>
        </p:grpSpPr>
        <p:pic>
          <p:nvPicPr>
            <p:cNvPr id="175110" name="Picture 6" descr="bai 20-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" y="658"/>
              <a:ext cx="4464" cy="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5111" name="Group 7"/>
            <p:cNvGrpSpPr>
              <a:grpSpLocks/>
            </p:cNvGrpSpPr>
            <p:nvPr/>
          </p:nvGrpSpPr>
          <p:grpSpPr bwMode="auto">
            <a:xfrm>
              <a:off x="783" y="1044"/>
              <a:ext cx="2928" cy="3072"/>
              <a:chOff x="0" y="960"/>
              <a:chExt cx="2928" cy="3072"/>
            </a:xfrm>
          </p:grpSpPr>
          <p:pic>
            <p:nvPicPr>
              <p:cNvPr id="175112" name="Picture 8" descr="bai 20-0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960"/>
                <a:ext cx="2928" cy="17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113" name="Picture 9" descr="bai 20-0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" y="2688"/>
                <a:ext cx="2907" cy="1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75114" name="Text Box 10"/>
          <p:cNvSpPr txBox="1">
            <a:spLocks noChangeArrowheads="1"/>
          </p:cNvSpPr>
          <p:nvPr/>
        </p:nvSpPr>
        <p:spPr bwMode="auto">
          <a:xfrm>
            <a:off x="6240781" y="1623060"/>
            <a:ext cx="3154679" cy="19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0" hangingPunct="0">
              <a:spcBef>
                <a:spcPct val="50000"/>
              </a:spcBef>
            </a:pPr>
            <a:r>
              <a:rPr lang="en-US" sz="2160" dirty="0" smtClean="0">
                <a:solidFill>
                  <a:srgbClr val="2504EC"/>
                </a:solidFill>
                <a:cs typeface="Times New Roman" panose="02020603050405020304" pitchFamily="18" charset="0"/>
              </a:rPr>
              <a:t>a) </a:t>
            </a:r>
            <a:r>
              <a:rPr lang="en-US" sz="2160" dirty="0" err="1" smtClean="0">
                <a:solidFill>
                  <a:srgbClr val="2504EC"/>
                </a:solidFill>
                <a:cs typeface="Times New Roman" panose="02020603050405020304" pitchFamily="18" charset="0"/>
              </a:rPr>
              <a:t>Dấu</a:t>
            </a:r>
            <a:r>
              <a:rPr lang="en-US" sz="2160" dirty="0" smtClean="0">
                <a:solidFill>
                  <a:srgbClr val="2504EC"/>
                </a:solidFill>
                <a:cs typeface="Times New Roman" panose="02020603050405020304" pitchFamily="18" charset="0"/>
              </a:rPr>
              <a:t> </a:t>
            </a:r>
            <a:r>
              <a:rPr lang="en-US" sz="2160" dirty="0" err="1" smtClean="0">
                <a:solidFill>
                  <a:srgbClr val="2504EC"/>
                </a:solidFill>
                <a:cs typeface="Times New Roman" panose="02020603050405020304" pitchFamily="18" charset="0"/>
              </a:rPr>
              <a:t>hiệu</a:t>
            </a:r>
            <a:r>
              <a:rPr lang="en-US" sz="2160" dirty="0" smtClean="0">
                <a:solidFill>
                  <a:srgbClr val="2504EC"/>
                </a:solidFill>
                <a:cs typeface="Times New Roman" panose="02020603050405020304" pitchFamily="18" charset="0"/>
              </a:rPr>
              <a:t> </a:t>
            </a:r>
            <a:r>
              <a:rPr lang="en-US" sz="2160" dirty="0" err="1" smtClean="0">
                <a:solidFill>
                  <a:srgbClr val="2504EC"/>
                </a:solidFill>
                <a:cs typeface="Times New Roman" panose="02020603050405020304" pitchFamily="18" charset="0"/>
              </a:rPr>
              <a:t>là</a:t>
            </a:r>
            <a:r>
              <a:rPr lang="en-US" sz="2160" dirty="0" smtClean="0">
                <a:solidFill>
                  <a:srgbClr val="2504EC"/>
                </a:solidFill>
                <a:cs typeface="Times New Roman" panose="02020603050405020304" pitchFamily="18" charset="0"/>
              </a:rPr>
              <a:t> </a:t>
            </a:r>
            <a:r>
              <a:rPr lang="en-US" sz="2160" dirty="0" err="1" smtClean="0">
                <a:solidFill>
                  <a:srgbClr val="2504EC"/>
                </a:solidFill>
                <a:cs typeface="Times New Roman" panose="02020603050405020304" pitchFamily="18" charset="0"/>
              </a:rPr>
              <a:t>gì</a:t>
            </a:r>
            <a:r>
              <a:rPr lang="en-US" sz="2160" dirty="0" smtClean="0">
                <a:solidFill>
                  <a:srgbClr val="2504EC"/>
                </a:solidFill>
                <a:cs typeface="Times New Roman" panose="02020603050405020304" pitchFamily="18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sz="2160" dirty="0" smtClean="0">
                <a:solidFill>
                  <a:srgbClr val="2504EC"/>
                </a:solidFill>
                <a:cs typeface="Times New Roman" panose="02020603050405020304" pitchFamily="18" charset="0"/>
              </a:rPr>
              <a:t>b) </a:t>
            </a:r>
            <a:r>
              <a:rPr lang="en-US" sz="2160" dirty="0" err="1" smtClean="0">
                <a:solidFill>
                  <a:srgbClr val="2504EC"/>
                </a:solidFill>
                <a:cs typeface="Times New Roman" panose="02020603050405020304" pitchFamily="18" charset="0"/>
              </a:rPr>
              <a:t>Lập</a:t>
            </a:r>
            <a:r>
              <a:rPr lang="en-US" sz="2160" dirty="0" smtClean="0">
                <a:solidFill>
                  <a:srgbClr val="2504EC"/>
                </a:solidFill>
                <a:cs typeface="Times New Roman" panose="02020603050405020304" pitchFamily="18" charset="0"/>
              </a:rPr>
              <a:t> </a:t>
            </a:r>
            <a:r>
              <a:rPr lang="en-US" sz="2160" dirty="0" err="1" smtClean="0">
                <a:solidFill>
                  <a:srgbClr val="2504EC"/>
                </a:solidFill>
                <a:cs typeface="Times New Roman" panose="02020603050405020304" pitchFamily="18" charset="0"/>
              </a:rPr>
              <a:t>bảng</a:t>
            </a:r>
            <a:r>
              <a:rPr lang="en-US" sz="2160" dirty="0" smtClean="0">
                <a:solidFill>
                  <a:srgbClr val="2504EC"/>
                </a:solidFill>
                <a:cs typeface="Times New Roman" panose="02020603050405020304" pitchFamily="18" charset="0"/>
              </a:rPr>
              <a:t> </a:t>
            </a:r>
            <a:r>
              <a:rPr lang="en-US" sz="2160" dirty="0" err="1" smtClean="0">
                <a:solidFill>
                  <a:srgbClr val="2504EC"/>
                </a:solidFill>
                <a:cs typeface="Times New Roman" panose="02020603050405020304" pitchFamily="18" charset="0"/>
              </a:rPr>
              <a:t>tần</a:t>
            </a:r>
            <a:r>
              <a:rPr lang="en-US" sz="2160" dirty="0" smtClean="0">
                <a:solidFill>
                  <a:srgbClr val="2504EC"/>
                </a:solidFill>
                <a:cs typeface="Times New Roman" panose="02020603050405020304" pitchFamily="18" charset="0"/>
              </a:rPr>
              <a:t> </a:t>
            </a:r>
            <a:r>
              <a:rPr lang="en-US" sz="2160" dirty="0" err="1" smtClean="0">
                <a:solidFill>
                  <a:srgbClr val="2504EC"/>
                </a:solidFill>
                <a:cs typeface="Times New Roman" panose="02020603050405020304" pitchFamily="18" charset="0"/>
              </a:rPr>
              <a:t>số</a:t>
            </a:r>
            <a:endParaRPr lang="en-US" sz="2160" dirty="0" smtClean="0">
              <a:solidFill>
                <a:srgbClr val="2504EC"/>
              </a:solidFill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160" dirty="0" smtClean="0">
                <a:solidFill>
                  <a:srgbClr val="2504EC"/>
                </a:solidFill>
                <a:cs typeface="Times New Roman" panose="02020603050405020304" pitchFamily="18" charset="0"/>
              </a:rPr>
              <a:t>d</a:t>
            </a:r>
            <a:r>
              <a:rPr lang="en-US" sz="2160" dirty="0">
                <a:solidFill>
                  <a:srgbClr val="2504EC"/>
                </a:solidFill>
                <a:cs typeface="Times New Roman" panose="02020603050405020304" pitchFamily="18" charset="0"/>
              </a:rPr>
              <a:t>) </a:t>
            </a:r>
            <a:r>
              <a:rPr lang="en-US" sz="2160" dirty="0" err="1" smtClean="0">
                <a:solidFill>
                  <a:srgbClr val="2504EC"/>
                </a:solidFill>
                <a:cs typeface="Times New Roman" panose="02020603050405020304" pitchFamily="18" charset="0"/>
              </a:rPr>
              <a:t>Tính</a:t>
            </a:r>
            <a:r>
              <a:rPr lang="en-US" sz="2160" dirty="0" smtClean="0">
                <a:solidFill>
                  <a:srgbClr val="2504EC"/>
                </a:solidFill>
                <a:cs typeface="Times New Roman" panose="02020603050405020304" pitchFamily="18" charset="0"/>
              </a:rPr>
              <a:t> </a:t>
            </a:r>
            <a:r>
              <a:rPr lang="en-US" sz="2160" dirty="0" err="1" smtClean="0">
                <a:solidFill>
                  <a:srgbClr val="2504EC"/>
                </a:solidFill>
                <a:cs typeface="Times New Roman" panose="02020603050405020304" pitchFamily="18" charset="0"/>
              </a:rPr>
              <a:t>số</a:t>
            </a:r>
            <a:r>
              <a:rPr lang="en-US" sz="2160" dirty="0" smtClean="0">
                <a:solidFill>
                  <a:srgbClr val="2504EC"/>
                </a:solidFill>
                <a:cs typeface="Times New Roman" panose="02020603050405020304" pitchFamily="18" charset="0"/>
              </a:rPr>
              <a:t> </a:t>
            </a:r>
            <a:r>
              <a:rPr lang="en-US" sz="2160" dirty="0" err="1" smtClean="0">
                <a:solidFill>
                  <a:srgbClr val="2504EC"/>
                </a:solidFill>
                <a:cs typeface="Times New Roman" panose="02020603050405020304" pitchFamily="18" charset="0"/>
              </a:rPr>
              <a:t>trung</a:t>
            </a:r>
            <a:r>
              <a:rPr lang="en-US" sz="2160" dirty="0" smtClean="0">
                <a:solidFill>
                  <a:srgbClr val="2504EC"/>
                </a:solidFill>
                <a:cs typeface="Times New Roman" panose="02020603050405020304" pitchFamily="18" charset="0"/>
              </a:rPr>
              <a:t> </a:t>
            </a:r>
            <a:r>
              <a:rPr lang="en-US" sz="2160" dirty="0" err="1" smtClean="0">
                <a:solidFill>
                  <a:srgbClr val="2504EC"/>
                </a:solidFill>
                <a:cs typeface="Times New Roman" panose="02020603050405020304" pitchFamily="18" charset="0"/>
              </a:rPr>
              <a:t>bình</a:t>
            </a:r>
            <a:r>
              <a:rPr lang="en-US" sz="2160" dirty="0" smtClean="0">
                <a:solidFill>
                  <a:srgbClr val="2504EC"/>
                </a:solidFill>
                <a:cs typeface="Times New Roman" panose="02020603050405020304" pitchFamily="18" charset="0"/>
              </a:rPr>
              <a:t> </a:t>
            </a:r>
            <a:r>
              <a:rPr lang="en-US" sz="2160" dirty="0" err="1" smtClean="0">
                <a:solidFill>
                  <a:srgbClr val="2504EC"/>
                </a:solidFill>
                <a:cs typeface="Times New Roman" panose="02020603050405020304" pitchFamily="18" charset="0"/>
              </a:rPr>
              <a:t>cộng</a:t>
            </a:r>
            <a:endParaRPr lang="en-US" sz="2160" dirty="0" smtClean="0">
              <a:solidFill>
                <a:srgbClr val="2504EC"/>
              </a:solidFill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160" dirty="0" smtClean="0">
                <a:solidFill>
                  <a:srgbClr val="2504EC"/>
                </a:solidFill>
                <a:cs typeface="Times New Roman" panose="02020603050405020304" pitchFamily="18" charset="0"/>
              </a:rPr>
              <a:t>e) </a:t>
            </a:r>
            <a:r>
              <a:rPr lang="en-US" sz="2160" dirty="0" err="1" smtClean="0">
                <a:solidFill>
                  <a:srgbClr val="2504EC"/>
                </a:solidFill>
                <a:cs typeface="Times New Roman" panose="02020603050405020304" pitchFamily="18" charset="0"/>
              </a:rPr>
              <a:t>Tìm</a:t>
            </a:r>
            <a:r>
              <a:rPr lang="en-US" sz="2160" dirty="0" smtClean="0">
                <a:solidFill>
                  <a:srgbClr val="2504EC"/>
                </a:solidFill>
                <a:cs typeface="Times New Roman" panose="02020603050405020304" pitchFamily="18" charset="0"/>
              </a:rPr>
              <a:t> </a:t>
            </a:r>
            <a:r>
              <a:rPr lang="en-US" sz="2160" dirty="0" err="1" smtClean="0">
                <a:solidFill>
                  <a:srgbClr val="2504EC"/>
                </a:solidFill>
                <a:cs typeface="Times New Roman" panose="02020603050405020304" pitchFamily="18" charset="0"/>
              </a:rPr>
              <a:t>mốt</a:t>
            </a:r>
            <a:r>
              <a:rPr lang="en-US" sz="2160" dirty="0" smtClean="0">
                <a:solidFill>
                  <a:srgbClr val="2504EC"/>
                </a:solidFill>
                <a:cs typeface="Times New Roman" panose="02020603050405020304" pitchFamily="18" charset="0"/>
              </a:rPr>
              <a:t> </a:t>
            </a:r>
            <a:r>
              <a:rPr lang="en-US" sz="2160" dirty="0" err="1" smtClean="0">
                <a:solidFill>
                  <a:srgbClr val="2504EC"/>
                </a:solidFill>
                <a:cs typeface="Times New Roman" panose="02020603050405020304" pitchFamily="18" charset="0"/>
              </a:rPr>
              <a:t>của</a:t>
            </a:r>
            <a:r>
              <a:rPr lang="en-US" sz="2160" dirty="0" smtClean="0">
                <a:solidFill>
                  <a:srgbClr val="2504EC"/>
                </a:solidFill>
                <a:cs typeface="Times New Roman" panose="02020603050405020304" pitchFamily="18" charset="0"/>
              </a:rPr>
              <a:t> </a:t>
            </a:r>
            <a:r>
              <a:rPr lang="en-US" sz="2160" dirty="0" err="1" smtClean="0">
                <a:solidFill>
                  <a:srgbClr val="2504EC"/>
                </a:solidFill>
                <a:cs typeface="Times New Roman" panose="02020603050405020304" pitchFamily="18" charset="0"/>
              </a:rPr>
              <a:t>dấu</a:t>
            </a:r>
            <a:r>
              <a:rPr lang="en-US" sz="2160" dirty="0" smtClean="0">
                <a:solidFill>
                  <a:srgbClr val="2504EC"/>
                </a:solidFill>
                <a:cs typeface="Times New Roman" panose="02020603050405020304" pitchFamily="18" charset="0"/>
              </a:rPr>
              <a:t> </a:t>
            </a:r>
            <a:r>
              <a:rPr lang="en-US" sz="2160" dirty="0" err="1" smtClean="0">
                <a:solidFill>
                  <a:srgbClr val="2504EC"/>
                </a:solidFill>
                <a:cs typeface="Times New Roman" panose="02020603050405020304" pitchFamily="18" charset="0"/>
              </a:rPr>
              <a:t>hiệu</a:t>
            </a:r>
            <a:endParaRPr lang="en-US" sz="2160" dirty="0">
              <a:solidFill>
                <a:srgbClr val="2504EC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312067"/>
            <a:ext cx="195764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6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6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6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16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6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sz="216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160" dirty="0"/>
          </a:p>
        </p:txBody>
      </p:sp>
      <p:pic>
        <p:nvPicPr>
          <p:cNvPr id="10" name="Picture 5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884" y="160075"/>
            <a:ext cx="82402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40781" y="4078204"/>
            <a:ext cx="44272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solidFill>
                  <a:srgbClr val="2504EC"/>
                </a:solidFill>
                <a:cs typeface="Times New Roman" panose="02020603050405020304" pitchFamily="18" charset="0"/>
              </a:rPr>
              <a:t>a</a:t>
            </a:r>
            <a:r>
              <a:rPr lang="en-US" sz="3600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1990 (</a:t>
            </a:r>
            <a:r>
              <a:rPr lang="en-US" sz="24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2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/ha) </a:t>
            </a:r>
            <a:r>
              <a:rPr lang="en-US" sz="24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2504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58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39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81747"/>
              </p:ext>
            </p:extLst>
          </p:nvPr>
        </p:nvGraphicFramePr>
        <p:xfrm>
          <a:off x="1577340" y="800101"/>
          <a:ext cx="1577340" cy="3638460"/>
        </p:xfrm>
        <a:graphic>
          <a:graphicData uri="http://schemas.openxmlformats.org/drawingml/2006/table">
            <a:tbl>
              <a:tblPr/>
              <a:tblGrid>
                <a:gridCol w="788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09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Giá trị (x)</a:t>
                      </a: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Tần số (n)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N=31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7426" name="Rectangle 34"/>
          <p:cNvSpPr>
            <a:spLocks noChangeArrowheads="1"/>
          </p:cNvSpPr>
          <p:nvPr/>
        </p:nvSpPr>
        <p:spPr bwMode="auto">
          <a:xfrm>
            <a:off x="1371601" y="254318"/>
            <a:ext cx="1789272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1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1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1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1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474" name="Line 82"/>
          <p:cNvSpPr>
            <a:spLocks noChangeShapeType="1"/>
          </p:cNvSpPr>
          <p:nvPr/>
        </p:nvSpPr>
        <p:spPr bwMode="auto">
          <a:xfrm flipH="1">
            <a:off x="4337526" y="329648"/>
            <a:ext cx="5873" cy="42335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4732020" y="254318"/>
            <a:ext cx="2601994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1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1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1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21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5026344" y="4309110"/>
            <a:ext cx="396906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5267802" y="898684"/>
            <a:ext cx="0" cy="352615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5227798" y="3973354"/>
            <a:ext cx="7286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5227798" y="3633312"/>
            <a:ext cx="7286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5227798" y="3277553"/>
            <a:ext cx="7286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5227798" y="2937510"/>
            <a:ext cx="7286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5227798" y="2591753"/>
            <a:ext cx="7286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5227798" y="2244567"/>
            <a:ext cx="7286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>
            <a:off x="5227798" y="1913097"/>
            <a:ext cx="7286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>
            <a:off x="5226369" y="1565910"/>
            <a:ext cx="7286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5226369" y="1210152"/>
            <a:ext cx="7286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>
            <a:off x="5606415" y="4287680"/>
            <a:ext cx="0" cy="485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>
            <a:off x="5962174" y="4287680"/>
            <a:ext cx="0" cy="485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>
            <a:off x="6302217" y="4279108"/>
            <a:ext cx="0" cy="485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>
            <a:off x="6643688" y="4287680"/>
            <a:ext cx="0" cy="485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6988017" y="4279108"/>
            <a:ext cx="0" cy="485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>
            <a:off x="7333774" y="4279108"/>
            <a:ext cx="0" cy="485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>
            <a:off x="7670959" y="4279108"/>
            <a:ext cx="0" cy="485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Line 22"/>
          <p:cNvSpPr>
            <a:spLocks noChangeShapeType="1"/>
          </p:cNvSpPr>
          <p:nvPr/>
        </p:nvSpPr>
        <p:spPr bwMode="auto">
          <a:xfrm>
            <a:off x="8018145" y="4286251"/>
            <a:ext cx="0" cy="485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>
            <a:off x="8373904" y="4286251"/>
            <a:ext cx="0" cy="485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5006340" y="4243388"/>
            <a:ext cx="279244" cy="31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78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5010628" y="800100"/>
            <a:ext cx="277640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4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8869681" y="4284822"/>
            <a:ext cx="279244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4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5" name="Line 27"/>
          <p:cNvSpPr>
            <a:spLocks noChangeShapeType="1"/>
          </p:cNvSpPr>
          <p:nvPr/>
        </p:nvSpPr>
        <p:spPr bwMode="auto">
          <a:xfrm flipV="1">
            <a:off x="6645117" y="3963353"/>
            <a:ext cx="0" cy="348615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Line 28"/>
          <p:cNvSpPr>
            <a:spLocks noChangeShapeType="1"/>
          </p:cNvSpPr>
          <p:nvPr/>
        </p:nvSpPr>
        <p:spPr bwMode="auto">
          <a:xfrm>
            <a:off x="5262087" y="3969068"/>
            <a:ext cx="3457575" cy="0"/>
          </a:xfrm>
          <a:prstGeom prst="line">
            <a:avLst/>
          </a:prstGeom>
          <a:noFill/>
          <a:ln w="9525">
            <a:solidFill>
              <a:srgbClr val="8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Line 29"/>
          <p:cNvSpPr>
            <a:spLocks noChangeShapeType="1"/>
          </p:cNvSpPr>
          <p:nvPr/>
        </p:nvSpPr>
        <p:spPr bwMode="auto">
          <a:xfrm>
            <a:off x="5267802" y="3277553"/>
            <a:ext cx="1720215" cy="0"/>
          </a:xfrm>
          <a:prstGeom prst="line">
            <a:avLst/>
          </a:prstGeom>
          <a:noFill/>
          <a:ln w="9525">
            <a:solidFill>
              <a:srgbClr val="8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Line 30"/>
          <p:cNvSpPr>
            <a:spLocks noChangeShapeType="1"/>
          </p:cNvSpPr>
          <p:nvPr/>
        </p:nvSpPr>
        <p:spPr bwMode="auto">
          <a:xfrm flipV="1">
            <a:off x="6995160" y="3277553"/>
            <a:ext cx="0" cy="10287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Line 31"/>
          <p:cNvSpPr>
            <a:spLocks noChangeShapeType="1"/>
          </p:cNvSpPr>
          <p:nvPr/>
        </p:nvSpPr>
        <p:spPr bwMode="auto">
          <a:xfrm>
            <a:off x="5262087" y="1911668"/>
            <a:ext cx="2074545" cy="0"/>
          </a:xfrm>
          <a:prstGeom prst="line">
            <a:avLst/>
          </a:prstGeom>
          <a:noFill/>
          <a:ln w="9525">
            <a:solidFill>
              <a:srgbClr val="8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Line 32"/>
          <p:cNvSpPr>
            <a:spLocks noChangeShapeType="1"/>
          </p:cNvSpPr>
          <p:nvPr/>
        </p:nvSpPr>
        <p:spPr bwMode="auto">
          <a:xfrm flipV="1">
            <a:off x="7338060" y="1911668"/>
            <a:ext cx="0" cy="2394585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Line 33"/>
          <p:cNvSpPr>
            <a:spLocks noChangeShapeType="1"/>
          </p:cNvSpPr>
          <p:nvPr/>
        </p:nvSpPr>
        <p:spPr bwMode="auto">
          <a:xfrm>
            <a:off x="5267802" y="1208723"/>
            <a:ext cx="2394585" cy="0"/>
          </a:xfrm>
          <a:prstGeom prst="line">
            <a:avLst/>
          </a:prstGeom>
          <a:noFill/>
          <a:ln w="9525">
            <a:solidFill>
              <a:srgbClr val="8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Line 34"/>
          <p:cNvSpPr>
            <a:spLocks noChangeShapeType="1"/>
          </p:cNvSpPr>
          <p:nvPr/>
        </p:nvSpPr>
        <p:spPr bwMode="auto">
          <a:xfrm flipV="1">
            <a:off x="7680960" y="1208723"/>
            <a:ext cx="0" cy="309753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Line 35"/>
          <p:cNvSpPr>
            <a:spLocks noChangeShapeType="1"/>
          </p:cNvSpPr>
          <p:nvPr/>
        </p:nvSpPr>
        <p:spPr bwMode="auto">
          <a:xfrm>
            <a:off x="5267802" y="2243138"/>
            <a:ext cx="2726055" cy="0"/>
          </a:xfrm>
          <a:prstGeom prst="line">
            <a:avLst/>
          </a:prstGeom>
          <a:noFill/>
          <a:ln w="9525">
            <a:solidFill>
              <a:srgbClr val="8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ine 36"/>
          <p:cNvSpPr>
            <a:spLocks noChangeShapeType="1"/>
          </p:cNvSpPr>
          <p:nvPr/>
        </p:nvSpPr>
        <p:spPr bwMode="auto">
          <a:xfrm flipV="1">
            <a:off x="8023860" y="2243138"/>
            <a:ext cx="0" cy="2063115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Line 37"/>
          <p:cNvSpPr>
            <a:spLocks noChangeShapeType="1"/>
          </p:cNvSpPr>
          <p:nvPr/>
        </p:nvSpPr>
        <p:spPr bwMode="auto">
          <a:xfrm>
            <a:off x="5262087" y="2934653"/>
            <a:ext cx="3103245" cy="0"/>
          </a:xfrm>
          <a:prstGeom prst="line">
            <a:avLst/>
          </a:prstGeom>
          <a:noFill/>
          <a:ln w="9525">
            <a:solidFill>
              <a:srgbClr val="8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Line 38"/>
          <p:cNvSpPr>
            <a:spLocks noChangeShapeType="1"/>
          </p:cNvSpPr>
          <p:nvPr/>
        </p:nvSpPr>
        <p:spPr bwMode="auto">
          <a:xfrm flipV="1">
            <a:off x="8366760" y="2934653"/>
            <a:ext cx="0" cy="13716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Line 39"/>
          <p:cNvSpPr>
            <a:spLocks noChangeShapeType="1"/>
          </p:cNvSpPr>
          <p:nvPr/>
        </p:nvSpPr>
        <p:spPr bwMode="auto">
          <a:xfrm flipV="1">
            <a:off x="8731092" y="3963353"/>
            <a:ext cx="0" cy="3429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40"/>
          <p:cNvSpPr txBox="1">
            <a:spLocks noChangeArrowheads="1"/>
          </p:cNvSpPr>
          <p:nvPr/>
        </p:nvSpPr>
        <p:spPr bwMode="auto">
          <a:xfrm>
            <a:off x="5010627" y="3804762"/>
            <a:ext cx="287258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4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Text Box 41"/>
          <p:cNvSpPr txBox="1">
            <a:spLocks noChangeArrowheads="1"/>
          </p:cNvSpPr>
          <p:nvPr/>
        </p:nvSpPr>
        <p:spPr bwMode="auto">
          <a:xfrm>
            <a:off x="5010627" y="3456147"/>
            <a:ext cx="287258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4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Text Box 42"/>
          <p:cNvSpPr txBox="1">
            <a:spLocks noChangeArrowheads="1"/>
          </p:cNvSpPr>
          <p:nvPr/>
        </p:nvSpPr>
        <p:spPr bwMode="auto">
          <a:xfrm>
            <a:off x="5010627" y="3101817"/>
            <a:ext cx="287258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4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Text Box 43"/>
          <p:cNvSpPr txBox="1">
            <a:spLocks noChangeArrowheads="1"/>
          </p:cNvSpPr>
          <p:nvPr/>
        </p:nvSpPr>
        <p:spPr bwMode="auto">
          <a:xfrm>
            <a:off x="5010627" y="2753202"/>
            <a:ext cx="287258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4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2" name="Text Box 44"/>
          <p:cNvSpPr txBox="1">
            <a:spLocks noChangeArrowheads="1"/>
          </p:cNvSpPr>
          <p:nvPr/>
        </p:nvSpPr>
        <p:spPr bwMode="auto">
          <a:xfrm>
            <a:off x="5010627" y="2416017"/>
            <a:ext cx="287258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4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3" name="Text Box 45"/>
          <p:cNvSpPr txBox="1">
            <a:spLocks noChangeArrowheads="1"/>
          </p:cNvSpPr>
          <p:nvPr/>
        </p:nvSpPr>
        <p:spPr bwMode="auto">
          <a:xfrm>
            <a:off x="5010627" y="2067402"/>
            <a:ext cx="287258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4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4" name="Text Box 46"/>
          <p:cNvSpPr txBox="1">
            <a:spLocks noChangeArrowheads="1"/>
          </p:cNvSpPr>
          <p:nvPr/>
        </p:nvSpPr>
        <p:spPr bwMode="auto">
          <a:xfrm>
            <a:off x="5010627" y="1724502"/>
            <a:ext cx="287258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4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5" name="Text Box 47"/>
          <p:cNvSpPr txBox="1">
            <a:spLocks noChangeArrowheads="1"/>
          </p:cNvSpPr>
          <p:nvPr/>
        </p:nvSpPr>
        <p:spPr bwMode="auto">
          <a:xfrm>
            <a:off x="5010627" y="1393032"/>
            <a:ext cx="287258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4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6" name="Text Box 48"/>
          <p:cNvSpPr txBox="1">
            <a:spLocks noChangeArrowheads="1"/>
          </p:cNvSpPr>
          <p:nvPr/>
        </p:nvSpPr>
        <p:spPr bwMode="auto">
          <a:xfrm>
            <a:off x="5010627" y="1032987"/>
            <a:ext cx="287258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4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7" name="Text Box 49"/>
          <p:cNvSpPr txBox="1">
            <a:spLocks noChangeArrowheads="1"/>
          </p:cNvSpPr>
          <p:nvPr/>
        </p:nvSpPr>
        <p:spPr bwMode="auto">
          <a:xfrm>
            <a:off x="6462237" y="4296252"/>
            <a:ext cx="370614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4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58" name="Text Box 50"/>
          <p:cNvSpPr txBox="1">
            <a:spLocks noChangeArrowheads="1"/>
          </p:cNvSpPr>
          <p:nvPr/>
        </p:nvSpPr>
        <p:spPr bwMode="auto">
          <a:xfrm>
            <a:off x="6816567" y="4296252"/>
            <a:ext cx="370614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4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59" name="Text Box 51"/>
          <p:cNvSpPr txBox="1">
            <a:spLocks noChangeArrowheads="1"/>
          </p:cNvSpPr>
          <p:nvPr/>
        </p:nvSpPr>
        <p:spPr bwMode="auto">
          <a:xfrm>
            <a:off x="7153752" y="4296252"/>
            <a:ext cx="370614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4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60" name="Text Box 52"/>
          <p:cNvSpPr txBox="1">
            <a:spLocks noChangeArrowheads="1"/>
          </p:cNvSpPr>
          <p:nvPr/>
        </p:nvSpPr>
        <p:spPr bwMode="auto">
          <a:xfrm>
            <a:off x="7508082" y="4296252"/>
            <a:ext cx="370614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4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61" name="Text Box 53"/>
          <p:cNvSpPr txBox="1">
            <a:spLocks noChangeArrowheads="1"/>
          </p:cNvSpPr>
          <p:nvPr/>
        </p:nvSpPr>
        <p:spPr bwMode="auto">
          <a:xfrm>
            <a:off x="7839552" y="4290537"/>
            <a:ext cx="370614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4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62" name="Text Box 54"/>
          <p:cNvSpPr txBox="1">
            <a:spLocks noChangeArrowheads="1"/>
          </p:cNvSpPr>
          <p:nvPr/>
        </p:nvSpPr>
        <p:spPr bwMode="auto">
          <a:xfrm>
            <a:off x="8193882" y="4290537"/>
            <a:ext cx="370614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4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63" name="Text Box 55"/>
          <p:cNvSpPr txBox="1">
            <a:spLocks noChangeArrowheads="1"/>
          </p:cNvSpPr>
          <p:nvPr/>
        </p:nvSpPr>
        <p:spPr bwMode="auto">
          <a:xfrm>
            <a:off x="8548212" y="4279107"/>
            <a:ext cx="370614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4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426240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26" grpId="0"/>
      <p:bldP spid="187474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 animBg="1"/>
      <p:bldP spid="35" grpId="1" animBg="1"/>
      <p:bldP spid="36" grpId="0" animBg="1"/>
      <p:bldP spid="37" grpId="0" animBg="1"/>
      <p:bldP spid="38" grpId="0" animBg="1"/>
      <p:bldP spid="38" grpId="1" animBg="1"/>
      <p:bldP spid="39" grpId="0" animBg="1"/>
      <p:bldP spid="40" grpId="0" animBg="1"/>
      <p:bldP spid="40" grpId="1" animBg="1"/>
      <p:bldP spid="41" grpId="0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6" grpId="0" animBg="1"/>
      <p:bldP spid="46" grpId="1" animBg="1"/>
      <p:bldP spid="47" grpId="0" animBg="1"/>
      <p:bldP spid="47" grpId="1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427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082803"/>
              </p:ext>
            </p:extLst>
          </p:nvPr>
        </p:nvGraphicFramePr>
        <p:xfrm>
          <a:off x="1714500" y="868681"/>
          <a:ext cx="3360420" cy="3693324"/>
        </p:xfrm>
        <a:graphic>
          <a:graphicData uri="http://schemas.openxmlformats.org/drawingml/2006/table">
            <a:tbl>
              <a:tblPr/>
              <a:tblGrid>
                <a:gridCol w="994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Giá trị (x)</a:t>
                      </a: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Tần số (n)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 tích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(x.n)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210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315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240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180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N=31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Tổng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 1090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87469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473011"/>
              </p:ext>
            </p:extLst>
          </p:nvPr>
        </p:nvGraphicFramePr>
        <p:xfrm>
          <a:off x="5966460" y="2103120"/>
          <a:ext cx="1440180" cy="50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" name="Equation" r:id="rId3" imgW="1600200" imgH="558720" progId="Equation.DSMT4">
                  <p:embed/>
                </p:oleObj>
              </mc:Choice>
              <mc:Fallback>
                <p:oleObj name="Equation" r:id="rId3" imgW="160020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6460" y="2103120"/>
                        <a:ext cx="1440180" cy="502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7470" name="Group 78"/>
          <p:cNvGrpSpPr>
            <a:grpSpLocks/>
          </p:cNvGrpSpPr>
          <p:nvPr/>
        </p:nvGrpSpPr>
        <p:grpSpPr bwMode="auto">
          <a:xfrm>
            <a:off x="5966460" y="2720346"/>
            <a:ext cx="2880360" cy="320040"/>
            <a:chOff x="288" y="3120"/>
            <a:chExt cx="2016" cy="224"/>
          </a:xfrm>
        </p:grpSpPr>
        <p:sp>
          <p:nvSpPr>
            <p:cNvPr id="187471" name="Text Box 79"/>
            <p:cNvSpPr txBox="1">
              <a:spLocks noChangeArrowheads="1"/>
            </p:cNvSpPr>
            <p:nvPr/>
          </p:nvSpPr>
          <p:spPr bwMode="auto">
            <a:xfrm>
              <a:off x="288" y="3120"/>
              <a:ext cx="2016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78" dirty="0" err="1">
                  <a:latin typeface="Arial" charset="0"/>
                </a:rPr>
                <a:t>Vậy</a:t>
              </a:r>
              <a:r>
                <a:rPr lang="en-US" sz="1478" dirty="0">
                  <a:latin typeface="Arial" charset="0"/>
                </a:rPr>
                <a:t>                (</a:t>
              </a:r>
              <a:r>
                <a:rPr lang="en-US" sz="1478" dirty="0" err="1">
                  <a:latin typeface="Arial" charset="0"/>
                </a:rPr>
                <a:t>tạ</a:t>
              </a:r>
              <a:r>
                <a:rPr lang="en-US" sz="1478" dirty="0">
                  <a:latin typeface="Arial" charset="0"/>
                </a:rPr>
                <a:t>/ha) </a:t>
              </a:r>
            </a:p>
          </p:txBody>
        </p:sp>
        <p:graphicFrame>
          <p:nvGraphicFramePr>
            <p:cNvPr id="187472" name="Object 80"/>
            <p:cNvGraphicFramePr>
              <a:graphicFrameLocks noChangeAspect="1"/>
            </p:cNvGraphicFramePr>
            <p:nvPr/>
          </p:nvGraphicFramePr>
          <p:xfrm>
            <a:off x="664" y="3128"/>
            <a:ext cx="488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7" name="Equation" r:id="rId5" imgW="774360" imgH="330120" progId="Equation.DSMT4">
                    <p:embed/>
                  </p:oleObj>
                </mc:Choice>
                <mc:Fallback>
                  <p:oleObj name="Equation" r:id="rId5" imgW="774360" imgH="3301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4" y="3128"/>
                          <a:ext cx="488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7473" name="Rectangle 81"/>
          <p:cNvSpPr>
            <a:spLocks noChangeArrowheads="1"/>
          </p:cNvSpPr>
          <p:nvPr/>
        </p:nvSpPr>
        <p:spPr bwMode="auto">
          <a:xfrm>
            <a:off x="1524000" y="241465"/>
            <a:ext cx="261001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160" dirty="0" smtClean="0">
                <a:latin typeface=".VnTime" pitchFamily="34" charset="0"/>
              </a:rPr>
              <a:t>d</a:t>
            </a:r>
            <a:r>
              <a:rPr lang="en-US" sz="21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1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1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1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en-US" sz="21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0985" y="5189221"/>
            <a:ext cx="349166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2160" dirty="0">
                <a:latin typeface=".VnTime" pitchFamily="34" charset="0"/>
              </a:rPr>
              <a:t>e) </a:t>
            </a:r>
            <a:r>
              <a:rPr lang="en-US" sz="21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r>
              <a:rPr lang="en-US" sz="21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1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1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16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35</a:t>
            </a:r>
          </a:p>
        </p:txBody>
      </p:sp>
      <p:sp>
        <p:nvSpPr>
          <p:cNvPr id="12" name="5-Point Star 11">
            <a:hlinkClick r:id="rId7" action="ppaction://hlinksldjump"/>
          </p:cNvPr>
          <p:cNvSpPr/>
          <p:nvPr/>
        </p:nvSpPr>
        <p:spPr>
          <a:xfrm>
            <a:off x="9258300" y="5943600"/>
            <a:ext cx="342900" cy="3429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8"/>
          </a:p>
        </p:txBody>
      </p:sp>
    </p:spTree>
    <p:extLst>
      <p:ext uri="{BB962C8B-B14F-4D97-AF65-F5344CB8AC3E}">
        <p14:creationId xmlns:p14="http://schemas.microsoft.com/office/powerpoint/2010/main" val="263997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834" name="Group 7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13894504"/>
              </p:ext>
            </p:extLst>
          </p:nvPr>
        </p:nvGraphicFramePr>
        <p:xfrm>
          <a:off x="1418695" y="2516158"/>
          <a:ext cx="8078152" cy="1197294"/>
        </p:xfrm>
        <a:graphic>
          <a:graphicData uri="http://schemas.openxmlformats.org/drawingml/2006/table">
            <a:tbl>
              <a:tblPr/>
              <a:tblGrid>
                <a:gridCol w="721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1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7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57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29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720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8722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2296" marR="82296" marT="41148" marB="4114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Toán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Lý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Tin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Sinh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CN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Văn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Sử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Địa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GDCD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NN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TD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AN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MT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TBCM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Hải</a:t>
                      </a:r>
                    </a:p>
                  </a:txBody>
                  <a:tcPr marL="82296" marR="82296" marT="41148" marB="4114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6,6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7,8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8,0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8,7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8,4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7,1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8,1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8,6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4,8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9,1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7,8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7,8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7,7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Hạnh</a:t>
                      </a:r>
                    </a:p>
                  </a:txBody>
                  <a:tcPr marL="82296" marR="82296" marT="41148" marB="4114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7,6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7,5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6,8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7,7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8,4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7,5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8,1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8,3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6,9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7,6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8,1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7,4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6,8</a:t>
                      </a: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2296" marR="82296" marT="41148" marB="4114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77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453039" y="1485900"/>
            <a:ext cx="8078153" cy="87296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17829" name="Rectangle 69"/>
          <p:cNvSpPr>
            <a:spLocks noChangeArrowheads="1"/>
          </p:cNvSpPr>
          <p:nvPr/>
        </p:nvSpPr>
        <p:spPr bwMode="auto">
          <a:xfrm>
            <a:off x="2992582" y="4160520"/>
            <a:ext cx="5057775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52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52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52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52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52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52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</a:pPr>
            <a:r>
              <a:rPr lang="en-US" sz="2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52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52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52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52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2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52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52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52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spcBef>
                <a:spcPct val="0"/>
              </a:spcBef>
              <a:buClr>
                <a:srgbClr val="66FF66"/>
              </a:buClr>
            </a:pPr>
            <a:r>
              <a:rPr lang="en-US" sz="252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52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52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52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52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2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52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52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7830" name="WordArt 70"/>
          <p:cNvSpPr>
            <a:spLocks noChangeArrowheads="1" noChangeShapeType="1" noTextEdit="1"/>
          </p:cNvSpPr>
          <p:nvPr/>
        </p:nvSpPr>
        <p:spPr bwMode="auto">
          <a:xfrm>
            <a:off x="3646170" y="114300"/>
            <a:ext cx="3691890" cy="107013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ĐỐ EM</a:t>
            </a:r>
          </a:p>
        </p:txBody>
      </p:sp>
      <p:sp>
        <p:nvSpPr>
          <p:cNvPr id="117831" name="Text Box 71"/>
          <p:cNvSpPr txBox="1">
            <a:spLocks noChangeArrowheads="1"/>
          </p:cNvSpPr>
          <p:nvPr/>
        </p:nvSpPr>
        <p:spPr bwMode="auto">
          <a:xfrm>
            <a:off x="8855782" y="2926080"/>
            <a:ext cx="91440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16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7,7</a:t>
            </a:r>
          </a:p>
        </p:txBody>
      </p:sp>
      <p:sp>
        <p:nvSpPr>
          <p:cNvPr id="117832" name="Text Box 72"/>
          <p:cNvSpPr txBox="1">
            <a:spLocks noChangeArrowheads="1"/>
          </p:cNvSpPr>
          <p:nvPr/>
        </p:nvSpPr>
        <p:spPr bwMode="auto">
          <a:xfrm>
            <a:off x="8841495" y="3337560"/>
            <a:ext cx="91440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160" b="1">
                <a:latin typeface="Times New Roman" panose="02020603050405020304" pitchFamily="18" charset="0"/>
                <a:cs typeface="Times New Roman" panose="02020603050405020304" pitchFamily="18" charset="0"/>
              </a:rPr>
              <a:t>7,6</a:t>
            </a:r>
          </a:p>
        </p:txBody>
      </p:sp>
      <p:sp>
        <p:nvSpPr>
          <p:cNvPr id="8" name="5-Point Star 7">
            <a:hlinkClick r:id="rId2" action="ppaction://hlinksldjump"/>
          </p:cNvPr>
          <p:cNvSpPr/>
          <p:nvPr/>
        </p:nvSpPr>
        <p:spPr>
          <a:xfrm>
            <a:off x="9258300" y="5943600"/>
            <a:ext cx="342900" cy="3429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2930139"/>
            <a:ext cx="685800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1800" dirty="0">
                <a:solidFill>
                  <a:srgbClr val="FF0000"/>
                </a:solidFill>
                <a:latin typeface="Tahoma" pitchFamily="34" charset="0"/>
              </a:rPr>
              <a:t>4,8</a:t>
            </a:r>
          </a:p>
        </p:txBody>
      </p:sp>
    </p:spTree>
    <p:extLst>
      <p:ext uri="{BB962C8B-B14F-4D97-AF65-F5344CB8AC3E}">
        <p14:creationId xmlns:p14="http://schemas.microsoft.com/office/powerpoint/2010/main" val="197496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78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29" grpId="0"/>
      <p:bldP spid="117831" grpId="0"/>
      <p:bldP spid="117832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69" name="Rectangle 53"/>
          <p:cNvSpPr>
            <a:spLocks noGrp="1" noChangeArrowheads="1"/>
          </p:cNvSpPr>
          <p:nvPr>
            <p:ph idx="1"/>
          </p:nvPr>
        </p:nvSpPr>
        <p:spPr>
          <a:xfrm>
            <a:off x="1645920" y="1805940"/>
            <a:ext cx="7818120" cy="3794760"/>
          </a:xfrm>
          <a:solidFill>
            <a:schemeClr val="bg1"/>
          </a:solidFill>
        </p:spPr>
        <p:txBody>
          <a:bodyPr/>
          <a:lstStyle/>
          <a:p>
            <a:pPr marL="0" indent="51435" algn="just">
              <a:buClr>
                <a:srgbClr val="FF0066"/>
              </a:buClr>
              <a:buNone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51435" algn="just">
              <a:buClr>
                <a:srgbClr val="FF0066"/>
              </a:buClr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51435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51435" algn="just">
              <a:buClr>
                <a:srgbClr val="FF3300"/>
              </a:buClr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51435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5380" y="6858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algn="ctr">
              <a:spcBef>
                <a:spcPct val="0"/>
              </a:spcBef>
              <a:buClr>
                <a:srgbClr val="66FF66"/>
              </a:buClr>
            </a:pPr>
            <a:r>
              <a:rPr lang="en-US" sz="2400" b="1" i="1" dirty="0" err="1" smtClean="0">
                <a:solidFill>
                  <a:srgbClr val="2504E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dirty="0" smtClean="0">
                <a:solidFill>
                  <a:srgbClr val="2504EC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b="1" i="1" dirty="0" err="1" smtClean="0">
                <a:solidFill>
                  <a:srgbClr val="2504E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 smtClean="0">
                <a:solidFill>
                  <a:srgbClr val="250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2504E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i="1" dirty="0">
                <a:solidFill>
                  <a:srgbClr val="250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2504E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i="1" dirty="0">
                <a:solidFill>
                  <a:srgbClr val="250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2504E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i="1" dirty="0">
                <a:solidFill>
                  <a:srgbClr val="2504E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i="1" dirty="0" err="1">
                <a:solidFill>
                  <a:srgbClr val="2504E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i="1" dirty="0">
                <a:solidFill>
                  <a:srgbClr val="250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2504E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250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2504E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i="1" dirty="0">
                <a:solidFill>
                  <a:srgbClr val="250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2504E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b="1" i="1" dirty="0">
                <a:solidFill>
                  <a:srgbClr val="250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2504E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>
                <a:solidFill>
                  <a:srgbClr val="250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2504E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i="1" dirty="0">
                <a:solidFill>
                  <a:srgbClr val="250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2504E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i="1" dirty="0">
                <a:solidFill>
                  <a:srgbClr val="250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2504E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b="1" i="1" dirty="0" smtClean="0">
                <a:solidFill>
                  <a:srgbClr val="250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2504E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 smtClean="0">
                <a:solidFill>
                  <a:srgbClr val="2504E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i="1" dirty="0">
              <a:solidFill>
                <a:srgbClr val="2504E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5-Point Star 8">
            <a:hlinkClick r:id="rId2" action="ppaction://hlinksldjump"/>
          </p:cNvPr>
          <p:cNvSpPr/>
          <p:nvPr/>
        </p:nvSpPr>
        <p:spPr>
          <a:xfrm>
            <a:off x="9258300" y="5943600"/>
            <a:ext cx="342900" cy="3429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89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838200"/>
            <a:ext cx="6293671" cy="4572000"/>
          </a:xfrm>
          <a:prstGeom prst="rect">
            <a:avLst/>
          </a:prstGeom>
        </p:spPr>
      </p:pic>
      <p:sp>
        <p:nvSpPr>
          <p:cNvPr id="3" name="5-Point Star 2">
            <a:hlinkClick r:id="rId3" action="ppaction://hlinksldjump"/>
          </p:cNvPr>
          <p:cNvSpPr/>
          <p:nvPr/>
        </p:nvSpPr>
        <p:spPr>
          <a:xfrm>
            <a:off x="9258300" y="5943600"/>
            <a:ext cx="342900" cy="3429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07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231" name="Group 95"/>
          <p:cNvGrpSpPr>
            <a:grpSpLocks/>
          </p:cNvGrpSpPr>
          <p:nvPr/>
        </p:nvGrpSpPr>
        <p:grpSpPr bwMode="auto">
          <a:xfrm>
            <a:off x="1447800" y="533400"/>
            <a:ext cx="8229600" cy="5557838"/>
            <a:chOff x="0" y="430"/>
            <a:chExt cx="5760" cy="3890"/>
          </a:xfrm>
        </p:grpSpPr>
        <p:sp>
          <p:nvSpPr>
            <p:cNvPr id="91149" name="AutoShape 13"/>
            <p:cNvSpPr>
              <a:spLocks noChangeAspect="1" noChangeArrowheads="1" noTextEdit="1"/>
            </p:cNvSpPr>
            <p:nvPr/>
          </p:nvSpPr>
          <p:spPr bwMode="auto">
            <a:xfrm>
              <a:off x="0" y="430"/>
              <a:ext cx="5760" cy="3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51" name="Freeform 15"/>
            <p:cNvSpPr>
              <a:spLocks/>
            </p:cNvSpPr>
            <p:nvPr/>
          </p:nvSpPr>
          <p:spPr bwMode="auto">
            <a:xfrm>
              <a:off x="516" y="3344"/>
              <a:ext cx="4732" cy="121"/>
            </a:xfrm>
            <a:custGeom>
              <a:avLst/>
              <a:gdLst>
                <a:gd name="T0" fmla="*/ 0 w 4732"/>
                <a:gd name="T1" fmla="*/ 121 h 121"/>
                <a:gd name="T2" fmla="*/ 164 w 4732"/>
                <a:gd name="T3" fmla="*/ 0 h 121"/>
                <a:gd name="T4" fmla="*/ 4732 w 4732"/>
                <a:gd name="T5" fmla="*/ 0 h 121"/>
                <a:gd name="T6" fmla="*/ 4569 w 4732"/>
                <a:gd name="T7" fmla="*/ 121 h 121"/>
                <a:gd name="T8" fmla="*/ 0 w 4732"/>
                <a:gd name="T9" fmla="*/ 121 h 121"/>
                <a:gd name="T10" fmla="*/ 0 w 4732"/>
                <a:gd name="T11" fmla="*/ 121 h 121"/>
                <a:gd name="T12" fmla="*/ 0 w 4732"/>
                <a:gd name="T1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32" h="121">
                  <a:moveTo>
                    <a:pt x="0" y="121"/>
                  </a:moveTo>
                  <a:lnTo>
                    <a:pt x="164" y="0"/>
                  </a:lnTo>
                  <a:lnTo>
                    <a:pt x="4732" y="0"/>
                  </a:lnTo>
                  <a:lnTo>
                    <a:pt x="4569" y="121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52" name="Freeform 16"/>
            <p:cNvSpPr>
              <a:spLocks/>
            </p:cNvSpPr>
            <p:nvPr/>
          </p:nvSpPr>
          <p:spPr bwMode="auto">
            <a:xfrm>
              <a:off x="516" y="3344"/>
              <a:ext cx="4732" cy="121"/>
            </a:xfrm>
            <a:custGeom>
              <a:avLst/>
              <a:gdLst>
                <a:gd name="T0" fmla="*/ 0 w 4732"/>
                <a:gd name="T1" fmla="*/ 121 h 121"/>
                <a:gd name="T2" fmla="*/ 164 w 4732"/>
                <a:gd name="T3" fmla="*/ 0 h 121"/>
                <a:gd name="T4" fmla="*/ 4732 w 4732"/>
                <a:gd name="T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32" h="121">
                  <a:moveTo>
                    <a:pt x="0" y="121"/>
                  </a:moveTo>
                  <a:lnTo>
                    <a:pt x="164" y="0"/>
                  </a:lnTo>
                  <a:lnTo>
                    <a:pt x="4732" y="0"/>
                  </a:ln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53" name="Freeform 17"/>
            <p:cNvSpPr>
              <a:spLocks/>
            </p:cNvSpPr>
            <p:nvPr/>
          </p:nvSpPr>
          <p:spPr bwMode="auto">
            <a:xfrm>
              <a:off x="516" y="2911"/>
              <a:ext cx="4732" cy="113"/>
            </a:xfrm>
            <a:custGeom>
              <a:avLst/>
              <a:gdLst>
                <a:gd name="T0" fmla="*/ 0 w 4732"/>
                <a:gd name="T1" fmla="*/ 113 h 113"/>
                <a:gd name="T2" fmla="*/ 164 w 4732"/>
                <a:gd name="T3" fmla="*/ 0 h 113"/>
                <a:gd name="T4" fmla="*/ 4732 w 4732"/>
                <a:gd name="T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32" h="113">
                  <a:moveTo>
                    <a:pt x="0" y="113"/>
                  </a:moveTo>
                  <a:lnTo>
                    <a:pt x="164" y="0"/>
                  </a:lnTo>
                  <a:lnTo>
                    <a:pt x="4732" y="0"/>
                  </a:ln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54" name="Freeform 18"/>
            <p:cNvSpPr>
              <a:spLocks/>
            </p:cNvSpPr>
            <p:nvPr/>
          </p:nvSpPr>
          <p:spPr bwMode="auto">
            <a:xfrm>
              <a:off x="516" y="2471"/>
              <a:ext cx="4732" cy="120"/>
            </a:xfrm>
            <a:custGeom>
              <a:avLst/>
              <a:gdLst>
                <a:gd name="T0" fmla="*/ 0 w 4732"/>
                <a:gd name="T1" fmla="*/ 120 h 120"/>
                <a:gd name="T2" fmla="*/ 164 w 4732"/>
                <a:gd name="T3" fmla="*/ 0 h 120"/>
                <a:gd name="T4" fmla="*/ 4732 w 4732"/>
                <a:gd name="T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32" h="120">
                  <a:moveTo>
                    <a:pt x="0" y="120"/>
                  </a:moveTo>
                  <a:lnTo>
                    <a:pt x="164" y="0"/>
                  </a:lnTo>
                  <a:lnTo>
                    <a:pt x="4732" y="0"/>
                  </a:ln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55" name="Freeform 19"/>
            <p:cNvSpPr>
              <a:spLocks/>
            </p:cNvSpPr>
            <p:nvPr/>
          </p:nvSpPr>
          <p:spPr bwMode="auto">
            <a:xfrm>
              <a:off x="516" y="2038"/>
              <a:ext cx="4732" cy="112"/>
            </a:xfrm>
            <a:custGeom>
              <a:avLst/>
              <a:gdLst>
                <a:gd name="T0" fmla="*/ 0 w 4732"/>
                <a:gd name="T1" fmla="*/ 112 h 112"/>
                <a:gd name="T2" fmla="*/ 164 w 4732"/>
                <a:gd name="T3" fmla="*/ 0 h 112"/>
                <a:gd name="T4" fmla="*/ 4732 w 4732"/>
                <a:gd name="T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32" h="112">
                  <a:moveTo>
                    <a:pt x="0" y="112"/>
                  </a:moveTo>
                  <a:lnTo>
                    <a:pt x="164" y="0"/>
                  </a:lnTo>
                  <a:lnTo>
                    <a:pt x="4732" y="0"/>
                  </a:ln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56" name="Freeform 20"/>
            <p:cNvSpPr>
              <a:spLocks/>
            </p:cNvSpPr>
            <p:nvPr/>
          </p:nvSpPr>
          <p:spPr bwMode="auto">
            <a:xfrm>
              <a:off x="516" y="1598"/>
              <a:ext cx="4732" cy="120"/>
            </a:xfrm>
            <a:custGeom>
              <a:avLst/>
              <a:gdLst>
                <a:gd name="T0" fmla="*/ 0 w 4732"/>
                <a:gd name="T1" fmla="*/ 120 h 120"/>
                <a:gd name="T2" fmla="*/ 164 w 4732"/>
                <a:gd name="T3" fmla="*/ 0 h 120"/>
                <a:gd name="T4" fmla="*/ 4732 w 4732"/>
                <a:gd name="T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32" h="120">
                  <a:moveTo>
                    <a:pt x="0" y="120"/>
                  </a:moveTo>
                  <a:lnTo>
                    <a:pt x="164" y="0"/>
                  </a:lnTo>
                  <a:lnTo>
                    <a:pt x="4732" y="0"/>
                  </a:ln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57" name="Freeform 21"/>
            <p:cNvSpPr>
              <a:spLocks/>
            </p:cNvSpPr>
            <p:nvPr/>
          </p:nvSpPr>
          <p:spPr bwMode="auto">
            <a:xfrm>
              <a:off x="516" y="1165"/>
              <a:ext cx="4732" cy="112"/>
            </a:xfrm>
            <a:custGeom>
              <a:avLst/>
              <a:gdLst>
                <a:gd name="T0" fmla="*/ 0 w 4732"/>
                <a:gd name="T1" fmla="*/ 112 h 112"/>
                <a:gd name="T2" fmla="*/ 164 w 4732"/>
                <a:gd name="T3" fmla="*/ 0 h 112"/>
                <a:gd name="T4" fmla="*/ 4732 w 4732"/>
                <a:gd name="T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32" h="112">
                  <a:moveTo>
                    <a:pt x="0" y="112"/>
                  </a:moveTo>
                  <a:lnTo>
                    <a:pt x="164" y="0"/>
                  </a:lnTo>
                  <a:lnTo>
                    <a:pt x="4732" y="0"/>
                  </a:ln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58" name="Freeform 22"/>
            <p:cNvSpPr>
              <a:spLocks/>
            </p:cNvSpPr>
            <p:nvPr/>
          </p:nvSpPr>
          <p:spPr bwMode="auto">
            <a:xfrm>
              <a:off x="516" y="725"/>
              <a:ext cx="4732" cy="119"/>
            </a:xfrm>
            <a:custGeom>
              <a:avLst/>
              <a:gdLst>
                <a:gd name="T0" fmla="*/ 0 w 4732"/>
                <a:gd name="T1" fmla="*/ 119 h 119"/>
                <a:gd name="T2" fmla="*/ 164 w 4732"/>
                <a:gd name="T3" fmla="*/ 0 h 119"/>
                <a:gd name="T4" fmla="*/ 4732 w 4732"/>
                <a:gd name="T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32" h="119">
                  <a:moveTo>
                    <a:pt x="0" y="119"/>
                  </a:moveTo>
                  <a:lnTo>
                    <a:pt x="164" y="0"/>
                  </a:lnTo>
                  <a:lnTo>
                    <a:pt x="4732" y="0"/>
                  </a:ln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59" name="Freeform 23"/>
            <p:cNvSpPr>
              <a:spLocks/>
            </p:cNvSpPr>
            <p:nvPr/>
          </p:nvSpPr>
          <p:spPr bwMode="auto">
            <a:xfrm>
              <a:off x="516" y="3344"/>
              <a:ext cx="4732" cy="121"/>
            </a:xfrm>
            <a:custGeom>
              <a:avLst/>
              <a:gdLst>
                <a:gd name="T0" fmla="*/ 4732 w 4732"/>
                <a:gd name="T1" fmla="*/ 0 h 121"/>
                <a:gd name="T2" fmla="*/ 4569 w 4732"/>
                <a:gd name="T3" fmla="*/ 121 h 121"/>
                <a:gd name="T4" fmla="*/ 0 w 4732"/>
                <a:gd name="T5" fmla="*/ 121 h 121"/>
                <a:gd name="T6" fmla="*/ 164 w 4732"/>
                <a:gd name="T7" fmla="*/ 0 h 121"/>
                <a:gd name="T8" fmla="*/ 4732 w 4732"/>
                <a:gd name="T9" fmla="*/ 0 h 121"/>
                <a:gd name="T10" fmla="*/ 4732 w 4732"/>
                <a:gd name="T11" fmla="*/ 0 h 121"/>
                <a:gd name="T12" fmla="*/ 4732 w 4732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32" h="121">
                  <a:moveTo>
                    <a:pt x="4732" y="0"/>
                  </a:moveTo>
                  <a:lnTo>
                    <a:pt x="4569" y="121"/>
                  </a:lnTo>
                  <a:lnTo>
                    <a:pt x="0" y="121"/>
                  </a:lnTo>
                  <a:lnTo>
                    <a:pt x="164" y="0"/>
                  </a:lnTo>
                  <a:lnTo>
                    <a:pt x="4732" y="0"/>
                  </a:lnTo>
                  <a:lnTo>
                    <a:pt x="4732" y="0"/>
                  </a:lnTo>
                  <a:lnTo>
                    <a:pt x="4732" y="0"/>
                  </a:ln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60" name="Freeform 24"/>
            <p:cNvSpPr>
              <a:spLocks/>
            </p:cNvSpPr>
            <p:nvPr/>
          </p:nvSpPr>
          <p:spPr bwMode="auto">
            <a:xfrm>
              <a:off x="516" y="725"/>
              <a:ext cx="164" cy="2740"/>
            </a:xfrm>
            <a:custGeom>
              <a:avLst/>
              <a:gdLst>
                <a:gd name="T0" fmla="*/ 0 w 164"/>
                <a:gd name="T1" fmla="*/ 2740 h 2740"/>
                <a:gd name="T2" fmla="*/ 0 w 164"/>
                <a:gd name="T3" fmla="*/ 119 h 2740"/>
                <a:gd name="T4" fmla="*/ 164 w 164"/>
                <a:gd name="T5" fmla="*/ 0 h 2740"/>
                <a:gd name="T6" fmla="*/ 164 w 164"/>
                <a:gd name="T7" fmla="*/ 2619 h 2740"/>
                <a:gd name="T8" fmla="*/ 0 w 164"/>
                <a:gd name="T9" fmla="*/ 2740 h 2740"/>
                <a:gd name="T10" fmla="*/ 0 w 164"/>
                <a:gd name="T11" fmla="*/ 2740 h 2740"/>
                <a:gd name="T12" fmla="*/ 0 w 164"/>
                <a:gd name="T13" fmla="*/ 2740 h 2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2740">
                  <a:moveTo>
                    <a:pt x="0" y="2740"/>
                  </a:moveTo>
                  <a:lnTo>
                    <a:pt x="0" y="119"/>
                  </a:lnTo>
                  <a:lnTo>
                    <a:pt x="164" y="0"/>
                  </a:lnTo>
                  <a:lnTo>
                    <a:pt x="164" y="2619"/>
                  </a:lnTo>
                  <a:lnTo>
                    <a:pt x="0" y="2740"/>
                  </a:lnTo>
                  <a:lnTo>
                    <a:pt x="0" y="2740"/>
                  </a:lnTo>
                  <a:lnTo>
                    <a:pt x="0" y="2740"/>
                  </a:ln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61" name="Freeform 25"/>
            <p:cNvSpPr>
              <a:spLocks/>
            </p:cNvSpPr>
            <p:nvPr/>
          </p:nvSpPr>
          <p:spPr bwMode="auto">
            <a:xfrm>
              <a:off x="680" y="725"/>
              <a:ext cx="4568" cy="2619"/>
            </a:xfrm>
            <a:custGeom>
              <a:avLst/>
              <a:gdLst>
                <a:gd name="T0" fmla="*/ 0 w 4568"/>
                <a:gd name="T1" fmla="*/ 2619 h 2619"/>
                <a:gd name="T2" fmla="*/ 0 w 4568"/>
                <a:gd name="T3" fmla="*/ 0 h 2619"/>
                <a:gd name="T4" fmla="*/ 4568 w 4568"/>
                <a:gd name="T5" fmla="*/ 0 h 2619"/>
                <a:gd name="T6" fmla="*/ 4568 w 4568"/>
                <a:gd name="T7" fmla="*/ 2619 h 2619"/>
                <a:gd name="T8" fmla="*/ 0 w 4568"/>
                <a:gd name="T9" fmla="*/ 2619 h 2619"/>
                <a:gd name="T10" fmla="*/ 0 w 4568"/>
                <a:gd name="T11" fmla="*/ 2619 h 2619"/>
                <a:gd name="T12" fmla="*/ 0 w 4568"/>
                <a:gd name="T13" fmla="*/ 2619 h 2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8" h="2619">
                  <a:moveTo>
                    <a:pt x="0" y="2619"/>
                  </a:moveTo>
                  <a:lnTo>
                    <a:pt x="0" y="0"/>
                  </a:lnTo>
                  <a:lnTo>
                    <a:pt x="4568" y="0"/>
                  </a:lnTo>
                  <a:lnTo>
                    <a:pt x="4568" y="2619"/>
                  </a:lnTo>
                  <a:lnTo>
                    <a:pt x="0" y="2619"/>
                  </a:lnTo>
                  <a:lnTo>
                    <a:pt x="0" y="2619"/>
                  </a:lnTo>
                  <a:lnTo>
                    <a:pt x="0" y="2619"/>
                  </a:ln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62" name="Freeform 26"/>
            <p:cNvSpPr>
              <a:spLocks/>
            </p:cNvSpPr>
            <p:nvPr/>
          </p:nvSpPr>
          <p:spPr bwMode="auto">
            <a:xfrm>
              <a:off x="1007" y="1005"/>
              <a:ext cx="174" cy="2460"/>
            </a:xfrm>
            <a:custGeom>
              <a:avLst/>
              <a:gdLst>
                <a:gd name="T0" fmla="*/ 0 w 174"/>
                <a:gd name="T1" fmla="*/ 2460 h 2460"/>
                <a:gd name="T2" fmla="*/ 0 w 174"/>
                <a:gd name="T3" fmla="*/ 112 h 2460"/>
                <a:gd name="T4" fmla="*/ 174 w 174"/>
                <a:gd name="T5" fmla="*/ 0 h 2460"/>
                <a:gd name="T6" fmla="*/ 174 w 174"/>
                <a:gd name="T7" fmla="*/ 2339 h 2460"/>
                <a:gd name="T8" fmla="*/ 0 w 174"/>
                <a:gd name="T9" fmla="*/ 2460 h 2460"/>
                <a:gd name="T10" fmla="*/ 0 w 174"/>
                <a:gd name="T11" fmla="*/ 2460 h 2460"/>
                <a:gd name="T12" fmla="*/ 0 w 174"/>
                <a:gd name="T13" fmla="*/ 2460 h 2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2460">
                  <a:moveTo>
                    <a:pt x="0" y="2460"/>
                  </a:moveTo>
                  <a:lnTo>
                    <a:pt x="0" y="112"/>
                  </a:lnTo>
                  <a:lnTo>
                    <a:pt x="174" y="0"/>
                  </a:lnTo>
                  <a:lnTo>
                    <a:pt x="174" y="2339"/>
                  </a:lnTo>
                  <a:lnTo>
                    <a:pt x="0" y="2460"/>
                  </a:lnTo>
                  <a:lnTo>
                    <a:pt x="0" y="2460"/>
                  </a:lnTo>
                  <a:lnTo>
                    <a:pt x="0" y="246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63" name="Freeform 27"/>
            <p:cNvSpPr>
              <a:spLocks/>
            </p:cNvSpPr>
            <p:nvPr/>
          </p:nvSpPr>
          <p:spPr bwMode="auto">
            <a:xfrm>
              <a:off x="771" y="1117"/>
              <a:ext cx="236" cy="2348"/>
            </a:xfrm>
            <a:custGeom>
              <a:avLst/>
              <a:gdLst>
                <a:gd name="T0" fmla="*/ 0 w 236"/>
                <a:gd name="T1" fmla="*/ 2348 h 2348"/>
                <a:gd name="T2" fmla="*/ 0 w 236"/>
                <a:gd name="T3" fmla="*/ 0 h 2348"/>
                <a:gd name="T4" fmla="*/ 236 w 236"/>
                <a:gd name="T5" fmla="*/ 0 h 2348"/>
                <a:gd name="T6" fmla="*/ 236 w 236"/>
                <a:gd name="T7" fmla="*/ 2348 h 2348"/>
                <a:gd name="T8" fmla="*/ 0 w 236"/>
                <a:gd name="T9" fmla="*/ 2348 h 2348"/>
                <a:gd name="T10" fmla="*/ 0 w 236"/>
                <a:gd name="T11" fmla="*/ 2348 h 2348"/>
                <a:gd name="T12" fmla="*/ 0 w 236"/>
                <a:gd name="T13" fmla="*/ 2348 h 2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348">
                  <a:moveTo>
                    <a:pt x="0" y="2348"/>
                  </a:moveTo>
                  <a:lnTo>
                    <a:pt x="0" y="0"/>
                  </a:lnTo>
                  <a:lnTo>
                    <a:pt x="236" y="0"/>
                  </a:lnTo>
                  <a:lnTo>
                    <a:pt x="236" y="2348"/>
                  </a:lnTo>
                  <a:lnTo>
                    <a:pt x="0" y="2348"/>
                  </a:lnTo>
                  <a:lnTo>
                    <a:pt x="0" y="2348"/>
                  </a:lnTo>
                  <a:lnTo>
                    <a:pt x="0" y="234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64" name="Freeform 28"/>
            <p:cNvSpPr>
              <a:spLocks/>
            </p:cNvSpPr>
            <p:nvPr/>
          </p:nvSpPr>
          <p:spPr bwMode="auto">
            <a:xfrm>
              <a:off x="771" y="1005"/>
              <a:ext cx="410" cy="112"/>
            </a:xfrm>
            <a:custGeom>
              <a:avLst/>
              <a:gdLst>
                <a:gd name="T0" fmla="*/ 236 w 410"/>
                <a:gd name="T1" fmla="*/ 112 h 112"/>
                <a:gd name="T2" fmla="*/ 410 w 410"/>
                <a:gd name="T3" fmla="*/ 0 h 112"/>
                <a:gd name="T4" fmla="*/ 172 w 410"/>
                <a:gd name="T5" fmla="*/ 0 h 112"/>
                <a:gd name="T6" fmla="*/ 0 w 410"/>
                <a:gd name="T7" fmla="*/ 112 h 112"/>
                <a:gd name="T8" fmla="*/ 236 w 410"/>
                <a:gd name="T9" fmla="*/ 112 h 112"/>
                <a:gd name="T10" fmla="*/ 236 w 410"/>
                <a:gd name="T11" fmla="*/ 112 h 112"/>
                <a:gd name="T12" fmla="*/ 236 w 410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112">
                  <a:moveTo>
                    <a:pt x="236" y="112"/>
                  </a:moveTo>
                  <a:lnTo>
                    <a:pt x="410" y="0"/>
                  </a:lnTo>
                  <a:lnTo>
                    <a:pt x="172" y="0"/>
                  </a:lnTo>
                  <a:lnTo>
                    <a:pt x="0" y="112"/>
                  </a:lnTo>
                  <a:lnTo>
                    <a:pt x="236" y="112"/>
                  </a:lnTo>
                  <a:lnTo>
                    <a:pt x="236" y="112"/>
                  </a:lnTo>
                  <a:lnTo>
                    <a:pt x="236" y="112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65" name="Rectangle 29"/>
            <p:cNvSpPr>
              <a:spLocks noChangeArrowheads="1"/>
            </p:cNvSpPr>
            <p:nvPr/>
          </p:nvSpPr>
          <p:spPr bwMode="auto">
            <a:xfrm>
              <a:off x="849" y="784"/>
              <a:ext cx="5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6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26874</a:t>
              </a: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66" name="Freeform 30"/>
            <p:cNvSpPr>
              <a:spLocks/>
            </p:cNvSpPr>
            <p:nvPr/>
          </p:nvSpPr>
          <p:spPr bwMode="auto">
            <a:xfrm>
              <a:off x="1772" y="981"/>
              <a:ext cx="173" cy="2484"/>
            </a:xfrm>
            <a:custGeom>
              <a:avLst/>
              <a:gdLst>
                <a:gd name="T0" fmla="*/ 0 w 173"/>
                <a:gd name="T1" fmla="*/ 2484 h 2484"/>
                <a:gd name="T2" fmla="*/ 0 w 173"/>
                <a:gd name="T3" fmla="*/ 112 h 2484"/>
                <a:gd name="T4" fmla="*/ 173 w 173"/>
                <a:gd name="T5" fmla="*/ 0 h 2484"/>
                <a:gd name="T6" fmla="*/ 173 w 173"/>
                <a:gd name="T7" fmla="*/ 2363 h 2484"/>
                <a:gd name="T8" fmla="*/ 0 w 173"/>
                <a:gd name="T9" fmla="*/ 2484 h 2484"/>
                <a:gd name="T10" fmla="*/ 0 w 173"/>
                <a:gd name="T11" fmla="*/ 2484 h 2484"/>
                <a:gd name="T12" fmla="*/ 0 w 173"/>
                <a:gd name="T13" fmla="*/ 2484 h 2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484">
                  <a:moveTo>
                    <a:pt x="0" y="2484"/>
                  </a:moveTo>
                  <a:lnTo>
                    <a:pt x="0" y="112"/>
                  </a:lnTo>
                  <a:lnTo>
                    <a:pt x="173" y="0"/>
                  </a:lnTo>
                  <a:lnTo>
                    <a:pt x="173" y="2363"/>
                  </a:lnTo>
                  <a:lnTo>
                    <a:pt x="0" y="2484"/>
                  </a:lnTo>
                  <a:lnTo>
                    <a:pt x="0" y="2484"/>
                  </a:lnTo>
                  <a:lnTo>
                    <a:pt x="0" y="2484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67" name="Freeform 31"/>
            <p:cNvSpPr>
              <a:spLocks/>
            </p:cNvSpPr>
            <p:nvPr/>
          </p:nvSpPr>
          <p:spPr bwMode="auto">
            <a:xfrm>
              <a:off x="1536" y="1093"/>
              <a:ext cx="236" cy="2372"/>
            </a:xfrm>
            <a:custGeom>
              <a:avLst/>
              <a:gdLst>
                <a:gd name="T0" fmla="*/ 0 w 236"/>
                <a:gd name="T1" fmla="*/ 2372 h 2372"/>
                <a:gd name="T2" fmla="*/ 0 w 236"/>
                <a:gd name="T3" fmla="*/ 0 h 2372"/>
                <a:gd name="T4" fmla="*/ 236 w 236"/>
                <a:gd name="T5" fmla="*/ 0 h 2372"/>
                <a:gd name="T6" fmla="*/ 236 w 236"/>
                <a:gd name="T7" fmla="*/ 2372 h 2372"/>
                <a:gd name="T8" fmla="*/ 0 w 236"/>
                <a:gd name="T9" fmla="*/ 2372 h 2372"/>
                <a:gd name="T10" fmla="*/ 0 w 236"/>
                <a:gd name="T11" fmla="*/ 2372 h 2372"/>
                <a:gd name="T12" fmla="*/ 0 w 236"/>
                <a:gd name="T13" fmla="*/ 2372 h 2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372">
                  <a:moveTo>
                    <a:pt x="0" y="2372"/>
                  </a:moveTo>
                  <a:lnTo>
                    <a:pt x="0" y="0"/>
                  </a:lnTo>
                  <a:lnTo>
                    <a:pt x="236" y="0"/>
                  </a:lnTo>
                  <a:lnTo>
                    <a:pt x="236" y="2372"/>
                  </a:lnTo>
                  <a:lnTo>
                    <a:pt x="0" y="2372"/>
                  </a:lnTo>
                  <a:lnTo>
                    <a:pt x="0" y="2372"/>
                  </a:lnTo>
                  <a:lnTo>
                    <a:pt x="0" y="237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68" name="Freeform 32"/>
            <p:cNvSpPr>
              <a:spLocks/>
            </p:cNvSpPr>
            <p:nvPr/>
          </p:nvSpPr>
          <p:spPr bwMode="auto">
            <a:xfrm>
              <a:off x="1536" y="981"/>
              <a:ext cx="409" cy="112"/>
            </a:xfrm>
            <a:custGeom>
              <a:avLst/>
              <a:gdLst>
                <a:gd name="T0" fmla="*/ 236 w 409"/>
                <a:gd name="T1" fmla="*/ 112 h 112"/>
                <a:gd name="T2" fmla="*/ 409 w 409"/>
                <a:gd name="T3" fmla="*/ 0 h 112"/>
                <a:gd name="T4" fmla="*/ 172 w 409"/>
                <a:gd name="T5" fmla="*/ 0 h 112"/>
                <a:gd name="T6" fmla="*/ 0 w 409"/>
                <a:gd name="T7" fmla="*/ 112 h 112"/>
                <a:gd name="T8" fmla="*/ 236 w 409"/>
                <a:gd name="T9" fmla="*/ 112 h 112"/>
                <a:gd name="T10" fmla="*/ 236 w 409"/>
                <a:gd name="T11" fmla="*/ 112 h 112"/>
                <a:gd name="T12" fmla="*/ 236 w 409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9" h="112">
                  <a:moveTo>
                    <a:pt x="236" y="112"/>
                  </a:moveTo>
                  <a:lnTo>
                    <a:pt x="409" y="0"/>
                  </a:lnTo>
                  <a:lnTo>
                    <a:pt x="172" y="0"/>
                  </a:lnTo>
                  <a:lnTo>
                    <a:pt x="0" y="112"/>
                  </a:lnTo>
                  <a:lnTo>
                    <a:pt x="236" y="112"/>
                  </a:lnTo>
                  <a:lnTo>
                    <a:pt x="236" y="112"/>
                  </a:lnTo>
                  <a:lnTo>
                    <a:pt x="236" y="112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69" name="Rectangle 33"/>
            <p:cNvSpPr>
              <a:spLocks noChangeArrowheads="1"/>
            </p:cNvSpPr>
            <p:nvPr/>
          </p:nvSpPr>
          <p:spPr bwMode="auto">
            <a:xfrm>
              <a:off x="1556" y="765"/>
              <a:ext cx="5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6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27151</a:t>
              </a: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70" name="Freeform 34"/>
            <p:cNvSpPr>
              <a:spLocks/>
            </p:cNvSpPr>
            <p:nvPr/>
          </p:nvSpPr>
          <p:spPr bwMode="auto">
            <a:xfrm>
              <a:off x="2536" y="1534"/>
              <a:ext cx="164" cy="1931"/>
            </a:xfrm>
            <a:custGeom>
              <a:avLst/>
              <a:gdLst>
                <a:gd name="T0" fmla="*/ 0 w 164"/>
                <a:gd name="T1" fmla="*/ 1931 h 1931"/>
                <a:gd name="T2" fmla="*/ 0 w 164"/>
                <a:gd name="T3" fmla="*/ 120 h 1931"/>
                <a:gd name="T4" fmla="*/ 164 w 164"/>
                <a:gd name="T5" fmla="*/ 0 h 1931"/>
                <a:gd name="T6" fmla="*/ 164 w 164"/>
                <a:gd name="T7" fmla="*/ 1810 h 1931"/>
                <a:gd name="T8" fmla="*/ 0 w 164"/>
                <a:gd name="T9" fmla="*/ 1931 h 1931"/>
                <a:gd name="T10" fmla="*/ 0 w 164"/>
                <a:gd name="T11" fmla="*/ 1931 h 1931"/>
                <a:gd name="T12" fmla="*/ 0 w 164"/>
                <a:gd name="T13" fmla="*/ 1931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931">
                  <a:moveTo>
                    <a:pt x="0" y="1931"/>
                  </a:moveTo>
                  <a:lnTo>
                    <a:pt x="0" y="120"/>
                  </a:lnTo>
                  <a:lnTo>
                    <a:pt x="164" y="0"/>
                  </a:lnTo>
                  <a:lnTo>
                    <a:pt x="164" y="1810"/>
                  </a:lnTo>
                  <a:lnTo>
                    <a:pt x="0" y="1931"/>
                  </a:lnTo>
                  <a:lnTo>
                    <a:pt x="0" y="1931"/>
                  </a:lnTo>
                  <a:lnTo>
                    <a:pt x="0" y="1931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71" name="Freeform 35"/>
            <p:cNvSpPr>
              <a:spLocks/>
            </p:cNvSpPr>
            <p:nvPr/>
          </p:nvSpPr>
          <p:spPr bwMode="auto">
            <a:xfrm>
              <a:off x="2300" y="1654"/>
              <a:ext cx="236" cy="1811"/>
            </a:xfrm>
            <a:custGeom>
              <a:avLst/>
              <a:gdLst>
                <a:gd name="T0" fmla="*/ 0 w 236"/>
                <a:gd name="T1" fmla="*/ 1811 h 1811"/>
                <a:gd name="T2" fmla="*/ 0 w 236"/>
                <a:gd name="T3" fmla="*/ 0 h 1811"/>
                <a:gd name="T4" fmla="*/ 236 w 236"/>
                <a:gd name="T5" fmla="*/ 0 h 1811"/>
                <a:gd name="T6" fmla="*/ 236 w 236"/>
                <a:gd name="T7" fmla="*/ 1811 h 1811"/>
                <a:gd name="T8" fmla="*/ 0 w 236"/>
                <a:gd name="T9" fmla="*/ 1811 h 1811"/>
                <a:gd name="T10" fmla="*/ 0 w 236"/>
                <a:gd name="T11" fmla="*/ 1811 h 1811"/>
                <a:gd name="T12" fmla="*/ 0 w 236"/>
                <a:gd name="T13" fmla="*/ 1811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1811">
                  <a:moveTo>
                    <a:pt x="0" y="1811"/>
                  </a:moveTo>
                  <a:lnTo>
                    <a:pt x="0" y="0"/>
                  </a:lnTo>
                  <a:lnTo>
                    <a:pt x="236" y="0"/>
                  </a:lnTo>
                  <a:lnTo>
                    <a:pt x="236" y="1811"/>
                  </a:lnTo>
                  <a:lnTo>
                    <a:pt x="0" y="1811"/>
                  </a:lnTo>
                  <a:lnTo>
                    <a:pt x="0" y="1811"/>
                  </a:lnTo>
                  <a:lnTo>
                    <a:pt x="0" y="181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72" name="Freeform 36"/>
            <p:cNvSpPr>
              <a:spLocks/>
            </p:cNvSpPr>
            <p:nvPr/>
          </p:nvSpPr>
          <p:spPr bwMode="auto">
            <a:xfrm>
              <a:off x="2300" y="1534"/>
              <a:ext cx="400" cy="120"/>
            </a:xfrm>
            <a:custGeom>
              <a:avLst/>
              <a:gdLst>
                <a:gd name="T0" fmla="*/ 236 w 400"/>
                <a:gd name="T1" fmla="*/ 120 h 120"/>
                <a:gd name="T2" fmla="*/ 400 w 400"/>
                <a:gd name="T3" fmla="*/ 0 h 120"/>
                <a:gd name="T4" fmla="*/ 163 w 400"/>
                <a:gd name="T5" fmla="*/ 0 h 120"/>
                <a:gd name="T6" fmla="*/ 0 w 400"/>
                <a:gd name="T7" fmla="*/ 120 h 120"/>
                <a:gd name="T8" fmla="*/ 236 w 400"/>
                <a:gd name="T9" fmla="*/ 120 h 120"/>
                <a:gd name="T10" fmla="*/ 236 w 400"/>
                <a:gd name="T11" fmla="*/ 120 h 120"/>
                <a:gd name="T12" fmla="*/ 236 w 400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120">
                  <a:moveTo>
                    <a:pt x="236" y="120"/>
                  </a:moveTo>
                  <a:lnTo>
                    <a:pt x="400" y="0"/>
                  </a:lnTo>
                  <a:lnTo>
                    <a:pt x="163" y="0"/>
                  </a:lnTo>
                  <a:lnTo>
                    <a:pt x="0" y="120"/>
                  </a:lnTo>
                  <a:lnTo>
                    <a:pt x="236" y="120"/>
                  </a:lnTo>
                  <a:lnTo>
                    <a:pt x="236" y="120"/>
                  </a:lnTo>
                  <a:lnTo>
                    <a:pt x="236" y="12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73" name="Rectangle 37"/>
            <p:cNvSpPr>
              <a:spLocks noChangeArrowheads="1"/>
            </p:cNvSpPr>
            <p:nvPr/>
          </p:nvSpPr>
          <p:spPr bwMode="auto">
            <a:xfrm>
              <a:off x="2374" y="1323"/>
              <a:ext cx="5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6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20738</a:t>
              </a: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74" name="Freeform 38"/>
            <p:cNvSpPr>
              <a:spLocks/>
            </p:cNvSpPr>
            <p:nvPr/>
          </p:nvSpPr>
          <p:spPr bwMode="auto">
            <a:xfrm>
              <a:off x="3301" y="2062"/>
              <a:ext cx="163" cy="1403"/>
            </a:xfrm>
            <a:custGeom>
              <a:avLst/>
              <a:gdLst>
                <a:gd name="T0" fmla="*/ 0 w 163"/>
                <a:gd name="T1" fmla="*/ 1403 h 1403"/>
                <a:gd name="T2" fmla="*/ 0 w 163"/>
                <a:gd name="T3" fmla="*/ 113 h 1403"/>
                <a:gd name="T4" fmla="*/ 163 w 163"/>
                <a:gd name="T5" fmla="*/ 0 h 1403"/>
                <a:gd name="T6" fmla="*/ 163 w 163"/>
                <a:gd name="T7" fmla="*/ 1282 h 1403"/>
                <a:gd name="T8" fmla="*/ 0 w 163"/>
                <a:gd name="T9" fmla="*/ 1403 h 1403"/>
                <a:gd name="T10" fmla="*/ 0 w 163"/>
                <a:gd name="T11" fmla="*/ 1403 h 1403"/>
                <a:gd name="T12" fmla="*/ 0 w 163"/>
                <a:gd name="T13" fmla="*/ 1403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403">
                  <a:moveTo>
                    <a:pt x="0" y="1403"/>
                  </a:moveTo>
                  <a:lnTo>
                    <a:pt x="0" y="113"/>
                  </a:lnTo>
                  <a:lnTo>
                    <a:pt x="163" y="0"/>
                  </a:lnTo>
                  <a:lnTo>
                    <a:pt x="163" y="1282"/>
                  </a:lnTo>
                  <a:lnTo>
                    <a:pt x="0" y="1403"/>
                  </a:lnTo>
                  <a:lnTo>
                    <a:pt x="0" y="1403"/>
                  </a:lnTo>
                  <a:lnTo>
                    <a:pt x="0" y="1403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75" name="Freeform 39"/>
            <p:cNvSpPr>
              <a:spLocks/>
            </p:cNvSpPr>
            <p:nvPr/>
          </p:nvSpPr>
          <p:spPr bwMode="auto">
            <a:xfrm>
              <a:off x="3064" y="2175"/>
              <a:ext cx="237" cy="1290"/>
            </a:xfrm>
            <a:custGeom>
              <a:avLst/>
              <a:gdLst>
                <a:gd name="T0" fmla="*/ 0 w 237"/>
                <a:gd name="T1" fmla="*/ 1290 h 1290"/>
                <a:gd name="T2" fmla="*/ 0 w 237"/>
                <a:gd name="T3" fmla="*/ 0 h 1290"/>
                <a:gd name="T4" fmla="*/ 237 w 237"/>
                <a:gd name="T5" fmla="*/ 0 h 1290"/>
                <a:gd name="T6" fmla="*/ 237 w 237"/>
                <a:gd name="T7" fmla="*/ 1290 h 1290"/>
                <a:gd name="T8" fmla="*/ 0 w 237"/>
                <a:gd name="T9" fmla="*/ 1290 h 1290"/>
                <a:gd name="T10" fmla="*/ 0 w 237"/>
                <a:gd name="T11" fmla="*/ 1290 h 1290"/>
                <a:gd name="T12" fmla="*/ 0 w 237"/>
                <a:gd name="T13" fmla="*/ 1290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1290">
                  <a:moveTo>
                    <a:pt x="0" y="1290"/>
                  </a:moveTo>
                  <a:lnTo>
                    <a:pt x="0" y="0"/>
                  </a:lnTo>
                  <a:lnTo>
                    <a:pt x="237" y="0"/>
                  </a:lnTo>
                  <a:lnTo>
                    <a:pt x="237" y="1290"/>
                  </a:lnTo>
                  <a:lnTo>
                    <a:pt x="0" y="1290"/>
                  </a:lnTo>
                  <a:lnTo>
                    <a:pt x="0" y="1290"/>
                  </a:lnTo>
                  <a:lnTo>
                    <a:pt x="0" y="129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76" name="Freeform 40"/>
            <p:cNvSpPr>
              <a:spLocks/>
            </p:cNvSpPr>
            <p:nvPr/>
          </p:nvSpPr>
          <p:spPr bwMode="auto">
            <a:xfrm>
              <a:off x="3064" y="2062"/>
              <a:ext cx="400" cy="113"/>
            </a:xfrm>
            <a:custGeom>
              <a:avLst/>
              <a:gdLst>
                <a:gd name="T0" fmla="*/ 237 w 400"/>
                <a:gd name="T1" fmla="*/ 113 h 113"/>
                <a:gd name="T2" fmla="*/ 400 w 400"/>
                <a:gd name="T3" fmla="*/ 0 h 113"/>
                <a:gd name="T4" fmla="*/ 164 w 400"/>
                <a:gd name="T5" fmla="*/ 0 h 113"/>
                <a:gd name="T6" fmla="*/ 0 w 400"/>
                <a:gd name="T7" fmla="*/ 113 h 113"/>
                <a:gd name="T8" fmla="*/ 237 w 400"/>
                <a:gd name="T9" fmla="*/ 113 h 113"/>
                <a:gd name="T10" fmla="*/ 237 w 400"/>
                <a:gd name="T11" fmla="*/ 113 h 113"/>
                <a:gd name="T12" fmla="*/ 237 w 400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113">
                  <a:moveTo>
                    <a:pt x="237" y="113"/>
                  </a:moveTo>
                  <a:lnTo>
                    <a:pt x="400" y="0"/>
                  </a:lnTo>
                  <a:lnTo>
                    <a:pt x="164" y="0"/>
                  </a:lnTo>
                  <a:lnTo>
                    <a:pt x="0" y="113"/>
                  </a:lnTo>
                  <a:lnTo>
                    <a:pt x="237" y="113"/>
                  </a:lnTo>
                  <a:lnTo>
                    <a:pt x="237" y="113"/>
                  </a:lnTo>
                  <a:lnTo>
                    <a:pt x="237" y="113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77" name="Rectangle 41"/>
            <p:cNvSpPr>
              <a:spLocks noChangeArrowheads="1"/>
            </p:cNvSpPr>
            <p:nvPr/>
          </p:nvSpPr>
          <p:spPr bwMode="auto">
            <a:xfrm>
              <a:off x="3132" y="1862"/>
              <a:ext cx="5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6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14700</a:t>
              </a: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78" name="Freeform 42"/>
            <p:cNvSpPr>
              <a:spLocks/>
            </p:cNvSpPr>
            <p:nvPr/>
          </p:nvSpPr>
          <p:spPr bwMode="auto">
            <a:xfrm>
              <a:off x="4056" y="2086"/>
              <a:ext cx="173" cy="1379"/>
            </a:xfrm>
            <a:custGeom>
              <a:avLst/>
              <a:gdLst>
                <a:gd name="T0" fmla="*/ 0 w 173"/>
                <a:gd name="T1" fmla="*/ 1379 h 1379"/>
                <a:gd name="T2" fmla="*/ 0 w 173"/>
                <a:gd name="T3" fmla="*/ 121 h 1379"/>
                <a:gd name="T4" fmla="*/ 173 w 173"/>
                <a:gd name="T5" fmla="*/ 0 h 1379"/>
                <a:gd name="T6" fmla="*/ 173 w 173"/>
                <a:gd name="T7" fmla="*/ 1258 h 1379"/>
                <a:gd name="T8" fmla="*/ 0 w 173"/>
                <a:gd name="T9" fmla="*/ 1379 h 1379"/>
                <a:gd name="T10" fmla="*/ 0 w 173"/>
                <a:gd name="T11" fmla="*/ 1379 h 1379"/>
                <a:gd name="T12" fmla="*/ 0 w 173"/>
                <a:gd name="T13" fmla="*/ 1379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1379">
                  <a:moveTo>
                    <a:pt x="0" y="1379"/>
                  </a:moveTo>
                  <a:lnTo>
                    <a:pt x="0" y="121"/>
                  </a:lnTo>
                  <a:lnTo>
                    <a:pt x="173" y="0"/>
                  </a:lnTo>
                  <a:lnTo>
                    <a:pt x="173" y="1258"/>
                  </a:lnTo>
                  <a:lnTo>
                    <a:pt x="0" y="1379"/>
                  </a:lnTo>
                  <a:lnTo>
                    <a:pt x="0" y="1379"/>
                  </a:lnTo>
                  <a:lnTo>
                    <a:pt x="0" y="1379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79" name="Freeform 43"/>
            <p:cNvSpPr>
              <a:spLocks/>
            </p:cNvSpPr>
            <p:nvPr/>
          </p:nvSpPr>
          <p:spPr bwMode="auto">
            <a:xfrm>
              <a:off x="3819" y="2207"/>
              <a:ext cx="237" cy="1258"/>
            </a:xfrm>
            <a:custGeom>
              <a:avLst/>
              <a:gdLst>
                <a:gd name="T0" fmla="*/ 0 w 237"/>
                <a:gd name="T1" fmla="*/ 1258 h 1258"/>
                <a:gd name="T2" fmla="*/ 0 w 237"/>
                <a:gd name="T3" fmla="*/ 0 h 1258"/>
                <a:gd name="T4" fmla="*/ 237 w 237"/>
                <a:gd name="T5" fmla="*/ 0 h 1258"/>
                <a:gd name="T6" fmla="*/ 237 w 237"/>
                <a:gd name="T7" fmla="*/ 1258 h 1258"/>
                <a:gd name="T8" fmla="*/ 0 w 237"/>
                <a:gd name="T9" fmla="*/ 1258 h 1258"/>
                <a:gd name="T10" fmla="*/ 0 w 237"/>
                <a:gd name="T11" fmla="*/ 1258 h 1258"/>
                <a:gd name="T12" fmla="*/ 0 w 237"/>
                <a:gd name="T13" fmla="*/ 1258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1258">
                  <a:moveTo>
                    <a:pt x="0" y="1258"/>
                  </a:moveTo>
                  <a:lnTo>
                    <a:pt x="0" y="0"/>
                  </a:lnTo>
                  <a:lnTo>
                    <a:pt x="237" y="0"/>
                  </a:lnTo>
                  <a:lnTo>
                    <a:pt x="237" y="1258"/>
                  </a:lnTo>
                  <a:lnTo>
                    <a:pt x="0" y="1258"/>
                  </a:lnTo>
                  <a:lnTo>
                    <a:pt x="0" y="1258"/>
                  </a:lnTo>
                  <a:lnTo>
                    <a:pt x="0" y="125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80" name="Freeform 44"/>
            <p:cNvSpPr>
              <a:spLocks/>
            </p:cNvSpPr>
            <p:nvPr/>
          </p:nvSpPr>
          <p:spPr bwMode="auto">
            <a:xfrm>
              <a:off x="3819" y="2086"/>
              <a:ext cx="410" cy="121"/>
            </a:xfrm>
            <a:custGeom>
              <a:avLst/>
              <a:gdLst>
                <a:gd name="T0" fmla="*/ 237 w 410"/>
                <a:gd name="T1" fmla="*/ 121 h 121"/>
                <a:gd name="T2" fmla="*/ 410 w 410"/>
                <a:gd name="T3" fmla="*/ 0 h 121"/>
                <a:gd name="T4" fmla="*/ 174 w 410"/>
                <a:gd name="T5" fmla="*/ 0 h 121"/>
                <a:gd name="T6" fmla="*/ 0 w 410"/>
                <a:gd name="T7" fmla="*/ 121 h 121"/>
                <a:gd name="T8" fmla="*/ 237 w 410"/>
                <a:gd name="T9" fmla="*/ 121 h 121"/>
                <a:gd name="T10" fmla="*/ 237 w 410"/>
                <a:gd name="T11" fmla="*/ 121 h 121"/>
                <a:gd name="T12" fmla="*/ 237 w 410"/>
                <a:gd name="T1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121">
                  <a:moveTo>
                    <a:pt x="237" y="121"/>
                  </a:moveTo>
                  <a:lnTo>
                    <a:pt x="410" y="0"/>
                  </a:lnTo>
                  <a:lnTo>
                    <a:pt x="174" y="0"/>
                  </a:lnTo>
                  <a:lnTo>
                    <a:pt x="0" y="121"/>
                  </a:lnTo>
                  <a:lnTo>
                    <a:pt x="237" y="121"/>
                  </a:lnTo>
                  <a:lnTo>
                    <a:pt x="237" y="121"/>
                  </a:lnTo>
                  <a:lnTo>
                    <a:pt x="237" y="121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81" name="Rectangle 45"/>
            <p:cNvSpPr>
              <a:spLocks noChangeArrowheads="1"/>
            </p:cNvSpPr>
            <p:nvPr/>
          </p:nvSpPr>
          <p:spPr bwMode="auto">
            <a:xfrm>
              <a:off x="3829" y="1878"/>
              <a:ext cx="5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6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14414</a:t>
              </a: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82" name="Freeform 46"/>
            <p:cNvSpPr>
              <a:spLocks/>
            </p:cNvSpPr>
            <p:nvPr/>
          </p:nvSpPr>
          <p:spPr bwMode="auto">
            <a:xfrm>
              <a:off x="4820" y="2110"/>
              <a:ext cx="173" cy="1355"/>
            </a:xfrm>
            <a:custGeom>
              <a:avLst/>
              <a:gdLst>
                <a:gd name="T0" fmla="*/ 0 w 173"/>
                <a:gd name="T1" fmla="*/ 1355 h 1355"/>
                <a:gd name="T2" fmla="*/ 0 w 173"/>
                <a:gd name="T3" fmla="*/ 121 h 1355"/>
                <a:gd name="T4" fmla="*/ 173 w 173"/>
                <a:gd name="T5" fmla="*/ 0 h 1355"/>
                <a:gd name="T6" fmla="*/ 173 w 173"/>
                <a:gd name="T7" fmla="*/ 1234 h 1355"/>
                <a:gd name="T8" fmla="*/ 0 w 173"/>
                <a:gd name="T9" fmla="*/ 1355 h 1355"/>
                <a:gd name="T10" fmla="*/ 0 w 173"/>
                <a:gd name="T11" fmla="*/ 1355 h 1355"/>
                <a:gd name="T12" fmla="*/ 0 w 173"/>
                <a:gd name="T13" fmla="*/ 1355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1355">
                  <a:moveTo>
                    <a:pt x="0" y="1355"/>
                  </a:moveTo>
                  <a:lnTo>
                    <a:pt x="0" y="121"/>
                  </a:lnTo>
                  <a:lnTo>
                    <a:pt x="173" y="0"/>
                  </a:lnTo>
                  <a:lnTo>
                    <a:pt x="173" y="1234"/>
                  </a:lnTo>
                  <a:lnTo>
                    <a:pt x="0" y="1355"/>
                  </a:lnTo>
                  <a:lnTo>
                    <a:pt x="0" y="1355"/>
                  </a:lnTo>
                  <a:lnTo>
                    <a:pt x="0" y="1355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83" name="Freeform 47"/>
            <p:cNvSpPr>
              <a:spLocks/>
            </p:cNvSpPr>
            <p:nvPr/>
          </p:nvSpPr>
          <p:spPr bwMode="auto">
            <a:xfrm>
              <a:off x="4584" y="2231"/>
              <a:ext cx="236" cy="1234"/>
            </a:xfrm>
            <a:custGeom>
              <a:avLst/>
              <a:gdLst>
                <a:gd name="T0" fmla="*/ 0 w 236"/>
                <a:gd name="T1" fmla="*/ 1234 h 1234"/>
                <a:gd name="T2" fmla="*/ 0 w 236"/>
                <a:gd name="T3" fmla="*/ 0 h 1234"/>
                <a:gd name="T4" fmla="*/ 236 w 236"/>
                <a:gd name="T5" fmla="*/ 0 h 1234"/>
                <a:gd name="T6" fmla="*/ 236 w 236"/>
                <a:gd name="T7" fmla="*/ 1234 h 1234"/>
                <a:gd name="T8" fmla="*/ 0 w 236"/>
                <a:gd name="T9" fmla="*/ 1234 h 1234"/>
                <a:gd name="T10" fmla="*/ 0 w 236"/>
                <a:gd name="T11" fmla="*/ 1234 h 1234"/>
                <a:gd name="T12" fmla="*/ 0 w 236"/>
                <a:gd name="T13" fmla="*/ 1234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1234">
                  <a:moveTo>
                    <a:pt x="0" y="1234"/>
                  </a:moveTo>
                  <a:lnTo>
                    <a:pt x="0" y="0"/>
                  </a:lnTo>
                  <a:lnTo>
                    <a:pt x="236" y="0"/>
                  </a:lnTo>
                  <a:lnTo>
                    <a:pt x="236" y="1234"/>
                  </a:lnTo>
                  <a:lnTo>
                    <a:pt x="0" y="1234"/>
                  </a:lnTo>
                  <a:lnTo>
                    <a:pt x="0" y="1234"/>
                  </a:lnTo>
                  <a:lnTo>
                    <a:pt x="0" y="123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84" name="Freeform 48"/>
            <p:cNvSpPr>
              <a:spLocks/>
            </p:cNvSpPr>
            <p:nvPr/>
          </p:nvSpPr>
          <p:spPr bwMode="auto">
            <a:xfrm>
              <a:off x="4584" y="2110"/>
              <a:ext cx="409" cy="121"/>
            </a:xfrm>
            <a:custGeom>
              <a:avLst/>
              <a:gdLst>
                <a:gd name="T0" fmla="*/ 236 w 409"/>
                <a:gd name="T1" fmla="*/ 121 h 121"/>
                <a:gd name="T2" fmla="*/ 409 w 409"/>
                <a:gd name="T3" fmla="*/ 0 h 121"/>
                <a:gd name="T4" fmla="*/ 173 w 409"/>
                <a:gd name="T5" fmla="*/ 0 h 121"/>
                <a:gd name="T6" fmla="*/ 0 w 409"/>
                <a:gd name="T7" fmla="*/ 121 h 121"/>
                <a:gd name="T8" fmla="*/ 236 w 409"/>
                <a:gd name="T9" fmla="*/ 121 h 121"/>
                <a:gd name="T10" fmla="*/ 236 w 409"/>
                <a:gd name="T11" fmla="*/ 121 h 121"/>
                <a:gd name="T12" fmla="*/ 236 w 409"/>
                <a:gd name="T1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9" h="121">
                  <a:moveTo>
                    <a:pt x="236" y="121"/>
                  </a:moveTo>
                  <a:lnTo>
                    <a:pt x="409" y="0"/>
                  </a:lnTo>
                  <a:lnTo>
                    <a:pt x="173" y="0"/>
                  </a:lnTo>
                  <a:lnTo>
                    <a:pt x="0" y="121"/>
                  </a:lnTo>
                  <a:lnTo>
                    <a:pt x="236" y="121"/>
                  </a:lnTo>
                  <a:lnTo>
                    <a:pt x="236" y="121"/>
                  </a:lnTo>
                  <a:lnTo>
                    <a:pt x="236" y="121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85" name="Rectangle 49"/>
            <p:cNvSpPr>
              <a:spLocks noChangeArrowheads="1"/>
            </p:cNvSpPr>
            <p:nvPr/>
          </p:nvSpPr>
          <p:spPr bwMode="auto">
            <a:xfrm>
              <a:off x="4592" y="1904"/>
              <a:ext cx="5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6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14123</a:t>
              </a: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86" name="Line 50"/>
            <p:cNvSpPr>
              <a:spLocks noChangeShapeType="1"/>
            </p:cNvSpPr>
            <p:nvPr/>
          </p:nvSpPr>
          <p:spPr bwMode="auto">
            <a:xfrm flipV="1">
              <a:off x="516" y="844"/>
              <a:ext cx="1" cy="2621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87" name="Line 51"/>
            <p:cNvSpPr>
              <a:spLocks noChangeShapeType="1"/>
            </p:cNvSpPr>
            <p:nvPr/>
          </p:nvSpPr>
          <p:spPr bwMode="auto">
            <a:xfrm flipH="1">
              <a:off x="471" y="3465"/>
              <a:ext cx="45" cy="1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88" name="Line 52"/>
            <p:cNvSpPr>
              <a:spLocks noChangeShapeType="1"/>
            </p:cNvSpPr>
            <p:nvPr/>
          </p:nvSpPr>
          <p:spPr bwMode="auto">
            <a:xfrm flipH="1">
              <a:off x="471" y="3024"/>
              <a:ext cx="45" cy="1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89" name="Line 53"/>
            <p:cNvSpPr>
              <a:spLocks noChangeShapeType="1"/>
            </p:cNvSpPr>
            <p:nvPr/>
          </p:nvSpPr>
          <p:spPr bwMode="auto">
            <a:xfrm flipH="1">
              <a:off x="471" y="2591"/>
              <a:ext cx="45" cy="1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90" name="Line 54"/>
            <p:cNvSpPr>
              <a:spLocks noChangeShapeType="1"/>
            </p:cNvSpPr>
            <p:nvPr/>
          </p:nvSpPr>
          <p:spPr bwMode="auto">
            <a:xfrm flipH="1">
              <a:off x="471" y="2150"/>
              <a:ext cx="45" cy="1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91" name="Line 55"/>
            <p:cNvSpPr>
              <a:spLocks noChangeShapeType="1"/>
            </p:cNvSpPr>
            <p:nvPr/>
          </p:nvSpPr>
          <p:spPr bwMode="auto">
            <a:xfrm flipH="1">
              <a:off x="470" y="1718"/>
              <a:ext cx="46" cy="1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92" name="Line 56"/>
            <p:cNvSpPr>
              <a:spLocks noChangeShapeType="1"/>
            </p:cNvSpPr>
            <p:nvPr/>
          </p:nvSpPr>
          <p:spPr bwMode="auto">
            <a:xfrm flipH="1">
              <a:off x="470" y="1277"/>
              <a:ext cx="46" cy="1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93" name="Rectangle 57"/>
            <p:cNvSpPr>
              <a:spLocks noChangeArrowheads="1"/>
            </p:cNvSpPr>
            <p:nvPr/>
          </p:nvSpPr>
          <p:spPr bwMode="auto">
            <a:xfrm>
              <a:off x="411" y="3358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6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0</a:t>
              </a: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94" name="Rectangle 58"/>
            <p:cNvSpPr>
              <a:spLocks noChangeArrowheads="1"/>
            </p:cNvSpPr>
            <p:nvPr/>
          </p:nvSpPr>
          <p:spPr bwMode="auto">
            <a:xfrm>
              <a:off x="110" y="2916"/>
              <a:ext cx="4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6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5000</a:t>
              </a: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95" name="Rectangle 59"/>
            <p:cNvSpPr>
              <a:spLocks noChangeArrowheads="1"/>
            </p:cNvSpPr>
            <p:nvPr/>
          </p:nvSpPr>
          <p:spPr bwMode="auto">
            <a:xfrm>
              <a:off x="18" y="2481"/>
              <a:ext cx="5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6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10000</a:t>
              </a: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96" name="Rectangle 60"/>
            <p:cNvSpPr>
              <a:spLocks noChangeArrowheads="1"/>
            </p:cNvSpPr>
            <p:nvPr/>
          </p:nvSpPr>
          <p:spPr bwMode="auto">
            <a:xfrm>
              <a:off x="18" y="2047"/>
              <a:ext cx="5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6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15000</a:t>
              </a: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97" name="Rectangle 61"/>
            <p:cNvSpPr>
              <a:spLocks noChangeArrowheads="1"/>
            </p:cNvSpPr>
            <p:nvPr/>
          </p:nvSpPr>
          <p:spPr bwMode="auto">
            <a:xfrm>
              <a:off x="18" y="1612"/>
              <a:ext cx="5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6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20000</a:t>
              </a: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98" name="Rectangle 62"/>
            <p:cNvSpPr>
              <a:spLocks noChangeArrowheads="1"/>
            </p:cNvSpPr>
            <p:nvPr/>
          </p:nvSpPr>
          <p:spPr bwMode="auto">
            <a:xfrm>
              <a:off x="18" y="1170"/>
              <a:ext cx="5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6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25000</a:t>
              </a: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99" name="Rectangle 63"/>
            <p:cNvSpPr>
              <a:spLocks noChangeArrowheads="1"/>
            </p:cNvSpPr>
            <p:nvPr/>
          </p:nvSpPr>
          <p:spPr bwMode="auto">
            <a:xfrm>
              <a:off x="18" y="736"/>
              <a:ext cx="5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6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30000</a:t>
              </a: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00" name="Line 64"/>
            <p:cNvSpPr>
              <a:spLocks noChangeShapeType="1"/>
            </p:cNvSpPr>
            <p:nvPr/>
          </p:nvSpPr>
          <p:spPr bwMode="auto">
            <a:xfrm flipH="1">
              <a:off x="470" y="844"/>
              <a:ext cx="46" cy="1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01" name="Line 65"/>
            <p:cNvSpPr>
              <a:spLocks noChangeShapeType="1"/>
            </p:cNvSpPr>
            <p:nvPr/>
          </p:nvSpPr>
          <p:spPr bwMode="auto">
            <a:xfrm>
              <a:off x="516" y="3465"/>
              <a:ext cx="4569" cy="1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02" name="Line 66"/>
            <p:cNvSpPr>
              <a:spLocks noChangeShapeType="1"/>
            </p:cNvSpPr>
            <p:nvPr/>
          </p:nvSpPr>
          <p:spPr bwMode="auto">
            <a:xfrm>
              <a:off x="516" y="3465"/>
              <a:ext cx="1" cy="39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03" name="Line 67"/>
            <p:cNvSpPr>
              <a:spLocks noChangeShapeType="1"/>
            </p:cNvSpPr>
            <p:nvPr/>
          </p:nvSpPr>
          <p:spPr bwMode="auto">
            <a:xfrm>
              <a:off x="1271" y="3465"/>
              <a:ext cx="1" cy="39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04" name="Line 68"/>
            <p:cNvSpPr>
              <a:spLocks noChangeShapeType="1"/>
            </p:cNvSpPr>
            <p:nvPr/>
          </p:nvSpPr>
          <p:spPr bwMode="auto">
            <a:xfrm>
              <a:off x="2036" y="3465"/>
              <a:ext cx="1" cy="39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05" name="Line 69"/>
            <p:cNvSpPr>
              <a:spLocks noChangeShapeType="1"/>
            </p:cNvSpPr>
            <p:nvPr/>
          </p:nvSpPr>
          <p:spPr bwMode="auto">
            <a:xfrm>
              <a:off x="2800" y="3465"/>
              <a:ext cx="1" cy="39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06" name="Line 70"/>
            <p:cNvSpPr>
              <a:spLocks noChangeShapeType="1"/>
            </p:cNvSpPr>
            <p:nvPr/>
          </p:nvSpPr>
          <p:spPr bwMode="auto">
            <a:xfrm>
              <a:off x="3556" y="3465"/>
              <a:ext cx="1" cy="39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07" name="Line 71"/>
            <p:cNvSpPr>
              <a:spLocks noChangeShapeType="1"/>
            </p:cNvSpPr>
            <p:nvPr/>
          </p:nvSpPr>
          <p:spPr bwMode="auto">
            <a:xfrm>
              <a:off x="4320" y="3465"/>
              <a:ext cx="1" cy="39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08" name="Rectangle 72"/>
            <p:cNvSpPr>
              <a:spLocks noChangeArrowheads="1"/>
            </p:cNvSpPr>
            <p:nvPr/>
          </p:nvSpPr>
          <p:spPr bwMode="auto">
            <a:xfrm>
              <a:off x="803" y="3567"/>
              <a:ext cx="4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6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2001</a:t>
              </a: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09" name="Rectangle 73"/>
            <p:cNvSpPr>
              <a:spLocks noChangeArrowheads="1"/>
            </p:cNvSpPr>
            <p:nvPr/>
          </p:nvSpPr>
          <p:spPr bwMode="auto">
            <a:xfrm>
              <a:off x="1570" y="3567"/>
              <a:ext cx="4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6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2002</a:t>
              </a: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10" name="Rectangle 74"/>
            <p:cNvSpPr>
              <a:spLocks noChangeArrowheads="1"/>
            </p:cNvSpPr>
            <p:nvPr/>
          </p:nvSpPr>
          <p:spPr bwMode="auto">
            <a:xfrm>
              <a:off x="2337" y="3567"/>
              <a:ext cx="4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6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2003</a:t>
              </a: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11" name="Rectangle 75"/>
            <p:cNvSpPr>
              <a:spLocks noChangeArrowheads="1"/>
            </p:cNvSpPr>
            <p:nvPr/>
          </p:nvSpPr>
          <p:spPr bwMode="auto">
            <a:xfrm>
              <a:off x="3095" y="3567"/>
              <a:ext cx="4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6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2004</a:t>
              </a: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12" name="Rectangle 76"/>
            <p:cNvSpPr>
              <a:spLocks noChangeArrowheads="1"/>
            </p:cNvSpPr>
            <p:nvPr/>
          </p:nvSpPr>
          <p:spPr bwMode="auto">
            <a:xfrm>
              <a:off x="3853" y="3567"/>
              <a:ext cx="4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6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2005</a:t>
              </a: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13" name="Rectangle 77"/>
            <p:cNvSpPr>
              <a:spLocks noChangeArrowheads="1"/>
            </p:cNvSpPr>
            <p:nvPr/>
          </p:nvSpPr>
          <p:spPr bwMode="auto">
            <a:xfrm>
              <a:off x="4620" y="3567"/>
              <a:ext cx="4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6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2006</a:t>
              </a: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14" name="Line 78"/>
            <p:cNvSpPr>
              <a:spLocks noChangeShapeType="1"/>
            </p:cNvSpPr>
            <p:nvPr/>
          </p:nvSpPr>
          <p:spPr bwMode="auto">
            <a:xfrm>
              <a:off x="4975" y="3465"/>
              <a:ext cx="1" cy="39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15" name="Line 79"/>
            <p:cNvSpPr>
              <a:spLocks noChangeShapeType="1"/>
            </p:cNvSpPr>
            <p:nvPr/>
          </p:nvSpPr>
          <p:spPr bwMode="auto">
            <a:xfrm flipV="1">
              <a:off x="982" y="1032"/>
              <a:ext cx="779" cy="39"/>
            </a:xfrm>
            <a:prstGeom prst="line">
              <a:avLst/>
            </a:prstGeom>
            <a:noFill/>
            <a:ln w="23813" cap="rnd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16" name="Line 80"/>
            <p:cNvSpPr>
              <a:spLocks noChangeShapeType="1"/>
            </p:cNvSpPr>
            <p:nvPr/>
          </p:nvSpPr>
          <p:spPr bwMode="auto">
            <a:xfrm>
              <a:off x="1761" y="1032"/>
              <a:ext cx="736" cy="566"/>
            </a:xfrm>
            <a:prstGeom prst="line">
              <a:avLst/>
            </a:prstGeom>
            <a:noFill/>
            <a:ln w="23813" cap="rnd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17" name="Line 81"/>
            <p:cNvSpPr>
              <a:spLocks noChangeShapeType="1"/>
            </p:cNvSpPr>
            <p:nvPr/>
          </p:nvSpPr>
          <p:spPr bwMode="auto">
            <a:xfrm>
              <a:off x="2501" y="1598"/>
              <a:ext cx="755" cy="529"/>
            </a:xfrm>
            <a:prstGeom prst="line">
              <a:avLst/>
            </a:prstGeom>
            <a:noFill/>
            <a:ln w="23813" cap="rnd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18" name="Line 82"/>
            <p:cNvSpPr>
              <a:spLocks noChangeShapeType="1"/>
            </p:cNvSpPr>
            <p:nvPr/>
          </p:nvSpPr>
          <p:spPr bwMode="auto">
            <a:xfrm>
              <a:off x="3256" y="2127"/>
              <a:ext cx="773" cy="15"/>
            </a:xfrm>
            <a:prstGeom prst="line">
              <a:avLst/>
            </a:prstGeom>
            <a:noFill/>
            <a:ln w="23813" cap="rnd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19" name="Line 83"/>
            <p:cNvSpPr>
              <a:spLocks noChangeShapeType="1"/>
            </p:cNvSpPr>
            <p:nvPr/>
          </p:nvSpPr>
          <p:spPr bwMode="auto">
            <a:xfrm>
              <a:off x="4054" y="2136"/>
              <a:ext cx="762" cy="32"/>
            </a:xfrm>
            <a:prstGeom prst="line">
              <a:avLst/>
            </a:prstGeom>
            <a:noFill/>
            <a:ln w="23813" cap="rnd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20" name="Rectangle 84"/>
            <p:cNvSpPr>
              <a:spLocks noChangeArrowheads="1"/>
            </p:cNvSpPr>
            <p:nvPr/>
          </p:nvSpPr>
          <p:spPr bwMode="auto">
            <a:xfrm>
              <a:off x="5167" y="3583"/>
              <a:ext cx="5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1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</a:t>
              </a: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21" name="Rectangle 85"/>
            <p:cNvSpPr>
              <a:spLocks noChangeArrowheads="1"/>
            </p:cNvSpPr>
            <p:nvPr/>
          </p:nvSpPr>
          <p:spPr bwMode="auto">
            <a:xfrm>
              <a:off x="5236" y="3577"/>
              <a:ext cx="32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1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Năm</a:t>
              </a: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22" name="Rectangle 86"/>
            <p:cNvSpPr>
              <a:spLocks noChangeArrowheads="1"/>
            </p:cNvSpPr>
            <p:nvPr/>
          </p:nvSpPr>
          <p:spPr bwMode="auto">
            <a:xfrm>
              <a:off x="5578" y="3583"/>
              <a:ext cx="5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1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)</a:t>
              </a: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23" name="Rectangle 87"/>
            <p:cNvSpPr>
              <a:spLocks noChangeArrowheads="1"/>
            </p:cNvSpPr>
            <p:nvPr/>
          </p:nvSpPr>
          <p:spPr bwMode="auto">
            <a:xfrm>
              <a:off x="73" y="462"/>
              <a:ext cx="5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1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</a:t>
              </a: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24" name="Rectangle 88"/>
            <p:cNvSpPr>
              <a:spLocks noChangeArrowheads="1"/>
            </p:cNvSpPr>
            <p:nvPr/>
          </p:nvSpPr>
          <p:spPr bwMode="auto">
            <a:xfrm>
              <a:off x="128" y="462"/>
              <a:ext cx="39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1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Số vụ</a:t>
              </a: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25" name="Rectangle 89"/>
            <p:cNvSpPr>
              <a:spLocks noChangeArrowheads="1"/>
            </p:cNvSpPr>
            <p:nvPr/>
          </p:nvSpPr>
          <p:spPr bwMode="auto">
            <a:xfrm>
              <a:off x="526" y="462"/>
              <a:ext cx="5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1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)</a:t>
              </a: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26" name="Freeform 90"/>
            <p:cNvSpPr>
              <a:spLocks/>
            </p:cNvSpPr>
            <p:nvPr/>
          </p:nvSpPr>
          <p:spPr bwMode="auto">
            <a:xfrm>
              <a:off x="1029" y="3887"/>
              <a:ext cx="84" cy="334"/>
            </a:xfrm>
            <a:custGeom>
              <a:avLst/>
              <a:gdLst>
                <a:gd name="T0" fmla="*/ 0 w 84"/>
                <a:gd name="T1" fmla="*/ 334 h 334"/>
                <a:gd name="T2" fmla="*/ 0 w 84"/>
                <a:gd name="T3" fmla="*/ 30 h 334"/>
                <a:gd name="T4" fmla="*/ 84 w 84"/>
                <a:gd name="T5" fmla="*/ 0 h 334"/>
                <a:gd name="T6" fmla="*/ 84 w 84"/>
                <a:gd name="T7" fmla="*/ 304 h 334"/>
                <a:gd name="T8" fmla="*/ 0 w 84"/>
                <a:gd name="T9" fmla="*/ 334 h 334"/>
                <a:gd name="T10" fmla="*/ 0 w 84"/>
                <a:gd name="T11" fmla="*/ 334 h 334"/>
                <a:gd name="T12" fmla="*/ 0 w 84"/>
                <a:gd name="T13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334">
                  <a:moveTo>
                    <a:pt x="0" y="334"/>
                  </a:moveTo>
                  <a:lnTo>
                    <a:pt x="0" y="30"/>
                  </a:lnTo>
                  <a:lnTo>
                    <a:pt x="84" y="0"/>
                  </a:lnTo>
                  <a:lnTo>
                    <a:pt x="84" y="304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27" name="Freeform 91"/>
            <p:cNvSpPr>
              <a:spLocks/>
            </p:cNvSpPr>
            <p:nvPr/>
          </p:nvSpPr>
          <p:spPr bwMode="auto">
            <a:xfrm>
              <a:off x="915" y="3945"/>
              <a:ext cx="114" cy="276"/>
            </a:xfrm>
            <a:custGeom>
              <a:avLst/>
              <a:gdLst>
                <a:gd name="T0" fmla="*/ 0 w 114"/>
                <a:gd name="T1" fmla="*/ 276 h 276"/>
                <a:gd name="T2" fmla="*/ 0 w 114"/>
                <a:gd name="T3" fmla="*/ 0 h 276"/>
                <a:gd name="T4" fmla="*/ 114 w 114"/>
                <a:gd name="T5" fmla="*/ 0 h 276"/>
                <a:gd name="T6" fmla="*/ 114 w 114"/>
                <a:gd name="T7" fmla="*/ 276 h 276"/>
                <a:gd name="T8" fmla="*/ 0 w 114"/>
                <a:gd name="T9" fmla="*/ 276 h 276"/>
                <a:gd name="T10" fmla="*/ 0 w 114"/>
                <a:gd name="T11" fmla="*/ 276 h 276"/>
                <a:gd name="T12" fmla="*/ 0 w 114"/>
                <a:gd name="T13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276">
                  <a:moveTo>
                    <a:pt x="0" y="276"/>
                  </a:moveTo>
                  <a:lnTo>
                    <a:pt x="0" y="0"/>
                  </a:lnTo>
                  <a:lnTo>
                    <a:pt x="114" y="0"/>
                  </a:lnTo>
                  <a:lnTo>
                    <a:pt x="114" y="276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28" name="Freeform 92"/>
            <p:cNvSpPr>
              <a:spLocks/>
            </p:cNvSpPr>
            <p:nvPr/>
          </p:nvSpPr>
          <p:spPr bwMode="auto">
            <a:xfrm>
              <a:off x="915" y="3887"/>
              <a:ext cx="198" cy="58"/>
            </a:xfrm>
            <a:custGeom>
              <a:avLst/>
              <a:gdLst>
                <a:gd name="T0" fmla="*/ 114 w 198"/>
                <a:gd name="T1" fmla="*/ 58 h 58"/>
                <a:gd name="T2" fmla="*/ 198 w 198"/>
                <a:gd name="T3" fmla="*/ 0 h 58"/>
                <a:gd name="T4" fmla="*/ 83 w 198"/>
                <a:gd name="T5" fmla="*/ 0 h 58"/>
                <a:gd name="T6" fmla="*/ 0 w 198"/>
                <a:gd name="T7" fmla="*/ 58 h 58"/>
                <a:gd name="T8" fmla="*/ 114 w 198"/>
                <a:gd name="T9" fmla="*/ 58 h 58"/>
                <a:gd name="T10" fmla="*/ 114 w 198"/>
                <a:gd name="T11" fmla="*/ 58 h 58"/>
                <a:gd name="T12" fmla="*/ 114 w 198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58">
                  <a:moveTo>
                    <a:pt x="114" y="58"/>
                  </a:moveTo>
                  <a:lnTo>
                    <a:pt x="198" y="0"/>
                  </a:lnTo>
                  <a:lnTo>
                    <a:pt x="83" y="0"/>
                  </a:lnTo>
                  <a:lnTo>
                    <a:pt x="0" y="58"/>
                  </a:lnTo>
                  <a:lnTo>
                    <a:pt x="114" y="58"/>
                  </a:lnTo>
                  <a:lnTo>
                    <a:pt x="114" y="58"/>
                  </a:lnTo>
                  <a:lnTo>
                    <a:pt x="114" y="58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30" name="Rectangle 94"/>
            <p:cNvSpPr>
              <a:spLocks noChangeArrowheads="1"/>
            </p:cNvSpPr>
            <p:nvPr/>
          </p:nvSpPr>
          <p:spPr bwMode="auto">
            <a:xfrm>
              <a:off x="1196" y="4002"/>
              <a:ext cx="401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8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1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SỐ VỤ TAI NẠN GIAO THÔNG ĐƯỜNG BỘ Ở NƯỚC TA</a:t>
              </a:r>
              <a:endParaRPr kumimoji="0" lang="en-US" sz="147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103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915485"/>
            <a:ext cx="4953000" cy="4580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5402179" cy="5486400"/>
          </a:xfrm>
          <a:prstGeom prst="rect">
            <a:avLst/>
          </a:prstGeom>
        </p:spPr>
      </p:pic>
      <p:sp>
        <p:nvSpPr>
          <p:cNvPr id="4" name="5-Point Star 3">
            <a:hlinkClick r:id="rId4" action="ppaction://hlinksldjump"/>
          </p:cNvPr>
          <p:cNvSpPr/>
          <p:nvPr/>
        </p:nvSpPr>
        <p:spPr>
          <a:xfrm>
            <a:off x="9258300" y="5943600"/>
            <a:ext cx="342900" cy="3429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6" name="Rectangle 66"/>
          <p:cNvSpPr>
            <a:spLocks noChangeArrowheads="1"/>
          </p:cNvSpPr>
          <p:nvPr/>
        </p:nvSpPr>
        <p:spPr bwMode="auto">
          <a:xfrm>
            <a:off x="7132320" y="1577477"/>
            <a:ext cx="1165860" cy="3197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833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229" name="Text Box 69"/>
          <p:cNvSpPr txBox="1">
            <a:spLocks noChangeArrowheads="1"/>
          </p:cNvSpPr>
          <p:nvPr/>
        </p:nvSpPr>
        <p:spPr bwMode="auto">
          <a:xfrm>
            <a:off x="6552249" y="2897505"/>
            <a:ext cx="987267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833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6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15%</a:t>
            </a:r>
          </a:p>
        </p:txBody>
      </p:sp>
      <p:sp>
        <p:nvSpPr>
          <p:cNvPr id="92231" name="Rectangle 71"/>
          <p:cNvSpPr>
            <a:spLocks noChangeArrowheads="1"/>
          </p:cNvSpPr>
          <p:nvPr/>
        </p:nvSpPr>
        <p:spPr bwMode="auto">
          <a:xfrm>
            <a:off x="2376012" y="4040642"/>
            <a:ext cx="1165860" cy="3197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833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232" name="Text Box 72"/>
          <p:cNvSpPr txBox="1">
            <a:spLocks noChangeArrowheads="1"/>
          </p:cNvSpPr>
          <p:nvPr/>
        </p:nvSpPr>
        <p:spPr bwMode="auto">
          <a:xfrm>
            <a:off x="4390874" y="2849188"/>
            <a:ext cx="987266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833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39" y="1205328"/>
            <a:ext cx="5612665" cy="3384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883" y="1501930"/>
            <a:ext cx="2953705" cy="3640613"/>
          </a:xfrm>
          <a:prstGeom prst="rect">
            <a:avLst/>
          </a:prstGeom>
        </p:spPr>
      </p:pic>
      <p:sp>
        <p:nvSpPr>
          <p:cNvPr id="8" name="5-Point Star 7">
            <a:hlinkClick r:id="rId4" action="ppaction://hlinksldjump"/>
          </p:cNvPr>
          <p:cNvSpPr/>
          <p:nvPr/>
        </p:nvSpPr>
        <p:spPr>
          <a:xfrm>
            <a:off x="9258300" y="5943600"/>
            <a:ext cx="342900" cy="3429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6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33400"/>
            <a:ext cx="7248189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7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694" y="738932"/>
            <a:ext cx="7680960" cy="452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57648" y="793867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6411" y="793867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92583" y="793867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793867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40233" y="793867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88873" y="793866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Ậ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37513" y="793867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0" y="806337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66460" y="793867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Ố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15100" y="793867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95160" y="818806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75220" y="818806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Ệ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23860" y="806336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2587" y="1384263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6288" y="1392382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Ố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80114" y="1375564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41470" y="1375563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65171" y="1392382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Ệ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88873" y="1375565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25045" y="1375562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86400" y="1384263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78930" y="1384262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Ố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15100" y="1388034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95160" y="1392382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75220" y="1400500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55280" y="1392382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Ê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82588" y="1982198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70118" y="2601305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68881" y="1978431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Ấ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80114" y="1990899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41470" y="1965961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90112" y="1989014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88873" y="1978431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Ệ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25045" y="1965961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68881" y="2597535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Ả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80114" y="2585067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66411" y="2588834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02579" y="2606234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13811" y="2601305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Ầ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82587" y="3187932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506288" y="3187932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Ự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80114" y="3187932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78881" y="3200401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90110" y="3200401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513811" y="3200401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25045" y="2601305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486401" y="2588834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978930" y="2601305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 dirty="0">
                <a:latin typeface="Times New Roman" pitchFamily="18" charset="0"/>
                <a:cs typeface="Times New Roman" pitchFamily="18" charset="0"/>
              </a:rPr>
              <a:t>Ố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937761" y="3200401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Ể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23808" y="3200401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91399" y="3179233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515100" y="3187932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Ồ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982588" y="3760931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468881" y="3782099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Ố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92583" y="3769630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491350" y="3782099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990110" y="3782099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13811" y="3760930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025045" y="3794569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486402" y="3784563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970118" y="4376267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481350" y="4388736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942710" y="4388735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966460" y="3784563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Ì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515100" y="3769630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95160" y="3785869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500159" y="3773401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023860" y="3785870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Ộ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491452" y="3785870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9040092" y="3785870"/>
            <a:ext cx="5486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b="1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74" name="WordArt 210"/>
          <p:cNvSpPr>
            <a:spLocks noChangeArrowheads="1" noChangeShapeType="1" noTextEdit="1"/>
          </p:cNvSpPr>
          <p:nvPr/>
        </p:nvSpPr>
        <p:spPr bwMode="auto">
          <a:xfrm>
            <a:off x="3690852" y="243941"/>
            <a:ext cx="3020632" cy="4949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80" kern="10" dirty="0" err="1">
                <a:ln w="0"/>
                <a:solidFill>
                  <a:srgbClr val="2504E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80" kern="10" dirty="0">
                <a:ln w="0"/>
                <a:solidFill>
                  <a:srgbClr val="2504E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kern="10" dirty="0" err="1">
                <a:ln w="0"/>
                <a:solidFill>
                  <a:srgbClr val="2504E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80" kern="10" dirty="0">
                <a:ln w="0"/>
                <a:solidFill>
                  <a:srgbClr val="2504E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kern="10" dirty="0" err="1">
                <a:ln w="0"/>
                <a:solidFill>
                  <a:srgbClr val="2504E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80" kern="10" dirty="0">
                <a:ln w="0"/>
                <a:solidFill>
                  <a:srgbClr val="2504E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80" kern="10" dirty="0" err="1">
                <a:ln w="0"/>
                <a:solidFill>
                  <a:srgbClr val="2504E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80" kern="10" dirty="0">
              <a:ln w="0"/>
              <a:solidFill>
                <a:srgbClr val="2504E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877842"/>
            <a:ext cx="51746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2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371600" y="1485900"/>
            <a:ext cx="51746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2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371600" y="2021360"/>
            <a:ext cx="51746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2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?3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371600" y="2640465"/>
            <a:ext cx="51746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2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?4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371600" y="3255800"/>
            <a:ext cx="51746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2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368484" y="3841269"/>
            <a:ext cx="51746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2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?6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368484" y="4468363"/>
            <a:ext cx="51746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2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?7</a:t>
            </a:r>
          </a:p>
        </p:txBody>
      </p:sp>
      <p:sp>
        <p:nvSpPr>
          <p:cNvPr id="83" name="Text Box 164" descr="Parchment"/>
          <p:cNvSpPr txBox="1">
            <a:spLocks noChangeArrowheads="1"/>
          </p:cNvSpPr>
          <p:nvPr/>
        </p:nvSpPr>
        <p:spPr bwMode="auto">
          <a:xfrm>
            <a:off x="1368484" y="5317004"/>
            <a:ext cx="8218170" cy="97872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spcBef>
                <a:spcPct val="50000"/>
              </a:spcBef>
            </a:pPr>
            <a:r>
              <a:rPr lang="en-US" sz="288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?1</a:t>
            </a:r>
            <a:r>
              <a:rPr lang="en-US" sz="2880" i="1">
                <a:latin typeface="Times New Roman" pitchFamily="18" charset="0"/>
                <a:cs typeface="Times New Roman" pitchFamily="18" charset="0"/>
              </a:rPr>
              <a:t>.Khi điều tra về một vấn đề được quan tâm, công việc đầu tiên người điều tra cần phải làm là gì ?</a:t>
            </a:r>
          </a:p>
        </p:txBody>
      </p:sp>
      <p:sp>
        <p:nvSpPr>
          <p:cNvPr id="93" name="Text Box 179" descr="Parchment"/>
          <p:cNvSpPr txBox="1">
            <a:spLocks noChangeArrowheads="1"/>
          </p:cNvSpPr>
          <p:nvPr/>
        </p:nvSpPr>
        <p:spPr bwMode="auto">
          <a:xfrm>
            <a:off x="1391195" y="5318890"/>
            <a:ext cx="8195460" cy="97872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8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?2</a:t>
            </a:r>
            <a:r>
              <a:rPr lang="en-US" sz="2880" i="1">
                <a:latin typeface="Times New Roman" pitchFamily="18" charset="0"/>
                <a:cs typeface="Times New Roman" pitchFamily="18" charset="0"/>
              </a:rPr>
              <a:t>.Các số liệu thu thập được khi điều tra về một dấu hiệu gọi là gì ?</a:t>
            </a:r>
          </a:p>
        </p:txBody>
      </p:sp>
      <p:sp>
        <p:nvSpPr>
          <p:cNvPr id="94" name="Text Box 210" descr="Parchment"/>
          <p:cNvSpPr txBox="1">
            <a:spLocks noChangeArrowheads="1"/>
          </p:cNvSpPr>
          <p:nvPr/>
        </p:nvSpPr>
        <p:spPr bwMode="auto">
          <a:xfrm>
            <a:off x="1371600" y="5317004"/>
            <a:ext cx="8215054" cy="97872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8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?3.</a:t>
            </a:r>
            <a:r>
              <a:rPr lang="en-US" sz="2880" i="1">
                <a:latin typeface="Times New Roman" pitchFamily="18" charset="0"/>
                <a:cs typeface="Times New Roman" pitchFamily="18" charset="0"/>
              </a:rPr>
              <a:t> Vấn đề hay hiện tượng mà người điều tra quan tâm, tìm hiểu được gọi là gì ?</a:t>
            </a:r>
          </a:p>
        </p:txBody>
      </p:sp>
      <p:sp>
        <p:nvSpPr>
          <p:cNvPr id="95" name="Text Box 211" descr="Parchment"/>
          <p:cNvSpPr txBox="1">
            <a:spLocks noChangeArrowheads="1"/>
          </p:cNvSpPr>
          <p:nvPr/>
        </p:nvSpPr>
        <p:spPr bwMode="auto">
          <a:xfrm>
            <a:off x="1371602" y="5317004"/>
            <a:ext cx="8217132" cy="97872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8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?4.</a:t>
            </a:r>
            <a:r>
              <a:rPr lang="en-US" sz="2880" i="1">
                <a:latin typeface="Times New Roman" pitchFamily="18" charset="0"/>
                <a:cs typeface="Times New Roman" pitchFamily="18" charset="0"/>
              </a:rPr>
              <a:t> Bảng phân phối thực nghiệm của dấu hiệu còn có tên gọi là gì ?</a:t>
            </a:r>
          </a:p>
        </p:txBody>
      </p:sp>
      <p:sp>
        <p:nvSpPr>
          <p:cNvPr id="96" name="Text Box 212" descr="Parchment"/>
          <p:cNvSpPr txBox="1">
            <a:spLocks noChangeArrowheads="1"/>
          </p:cNvSpPr>
          <p:nvPr/>
        </p:nvSpPr>
        <p:spPr bwMode="auto">
          <a:xfrm>
            <a:off x="1371601" y="5317004"/>
            <a:ext cx="8215054" cy="97872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8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?5.</a:t>
            </a:r>
            <a:r>
              <a:rPr lang="en-US" sz="2880" i="1">
                <a:latin typeface="Times New Roman" pitchFamily="18" charset="0"/>
                <a:cs typeface="Times New Roman" pitchFamily="18" charset="0"/>
              </a:rPr>
              <a:t> Để có một hình ảnh cụ thể về giá trị của dấu hiệu và tần số ta cần phải làm gì ?</a:t>
            </a:r>
          </a:p>
        </p:txBody>
      </p:sp>
      <p:sp>
        <p:nvSpPr>
          <p:cNvPr id="97" name="Text Box 214" descr="Parchment"/>
          <p:cNvSpPr txBox="1">
            <a:spLocks noChangeArrowheads="1"/>
          </p:cNvSpPr>
          <p:nvPr/>
        </p:nvSpPr>
        <p:spPr bwMode="auto">
          <a:xfrm>
            <a:off x="1371600" y="5318890"/>
            <a:ext cx="8229600" cy="97872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8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?6</a:t>
            </a:r>
            <a:r>
              <a:rPr lang="en-US" sz="2880" i="1">
                <a:latin typeface="Times New Roman" pitchFamily="18" charset="0"/>
                <a:cs typeface="Times New Roman" pitchFamily="18" charset="0"/>
              </a:rPr>
              <a:t>. Số nào có thể là “đại diện” cho các giá trị của dấu hiệu ?</a:t>
            </a:r>
          </a:p>
        </p:txBody>
      </p:sp>
      <p:sp>
        <p:nvSpPr>
          <p:cNvPr id="98" name="Text Box 213" descr="Parchment"/>
          <p:cNvSpPr txBox="1">
            <a:spLocks noChangeArrowheads="1"/>
          </p:cNvSpPr>
          <p:nvPr/>
        </p:nvSpPr>
        <p:spPr bwMode="auto">
          <a:xfrm>
            <a:off x="1391195" y="5317004"/>
            <a:ext cx="8195459" cy="97872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8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?7.</a:t>
            </a:r>
            <a:r>
              <a:rPr lang="en-US" sz="2880" i="1">
                <a:latin typeface="Times New Roman" pitchFamily="18" charset="0"/>
                <a:cs typeface="Times New Roman" pitchFamily="18" charset="0"/>
              </a:rPr>
              <a:t> Giá trị có tần số lớn nhất trong bảng tần số được gọi là gì của dấu hiệu ?</a:t>
            </a:r>
          </a:p>
        </p:txBody>
      </p:sp>
      <p:sp>
        <p:nvSpPr>
          <p:cNvPr id="99" name="Text Box 213" descr="Parchment"/>
          <p:cNvSpPr txBox="1">
            <a:spLocks noChangeArrowheads="1"/>
          </p:cNvSpPr>
          <p:nvPr/>
        </p:nvSpPr>
        <p:spPr bwMode="auto">
          <a:xfrm>
            <a:off x="1368485" y="5177038"/>
            <a:ext cx="8373887" cy="108952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48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 KÊ</a:t>
            </a:r>
            <a:endParaRPr lang="en-US" sz="648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20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 tmFilter="0,0; .5, 1; 1, 1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 tmFilter="0,0; .5, 1; 1, 1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 tmFilter="0,0; .5, 1; 1, 1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 tmFilter="0,0; .5, 1; 1, 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83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10058400" cy="5657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34200" y="5486400"/>
            <a:ext cx="4038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33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4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43" y="552781"/>
            <a:ext cx="6885714" cy="5295238"/>
          </a:xfrm>
          <a:prstGeom prst="rect">
            <a:avLst/>
          </a:prstGeom>
        </p:spPr>
      </p:pic>
      <p:sp>
        <p:nvSpPr>
          <p:cNvPr id="3" name="5-Point Star 2">
            <a:hlinkClick r:id="rId3" action="ppaction://hlinksldjump"/>
          </p:cNvPr>
          <p:cNvSpPr/>
          <p:nvPr/>
        </p:nvSpPr>
        <p:spPr>
          <a:xfrm>
            <a:off x="9258300" y="5943600"/>
            <a:ext cx="342900" cy="3429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62000"/>
            <a:ext cx="7162800" cy="487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8600"/>
            <a:ext cx="7338724" cy="5901242"/>
          </a:xfrm>
          <a:prstGeom prst="rect">
            <a:avLst/>
          </a:prstGeom>
        </p:spPr>
      </p:pic>
      <p:sp>
        <p:nvSpPr>
          <p:cNvPr id="3" name="5-Point Star 2">
            <a:hlinkClick r:id="rId3" action="ppaction://hlinksldjump"/>
          </p:cNvPr>
          <p:cNvSpPr/>
          <p:nvPr/>
        </p:nvSpPr>
        <p:spPr>
          <a:xfrm>
            <a:off x="9258300" y="5943600"/>
            <a:ext cx="342900" cy="3429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8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998839"/>
              </p:ext>
            </p:extLst>
          </p:nvPr>
        </p:nvGraphicFramePr>
        <p:xfrm>
          <a:off x="2819400" y="1178144"/>
          <a:ext cx="5257800" cy="3654921"/>
        </p:xfrm>
        <a:graphic>
          <a:graphicData uri="http://schemas.openxmlformats.org/drawingml/2006/table">
            <a:tbl>
              <a:tblPr>
                <a:tableStyleId>{5A111915-BE36-4E01-A7E5-04B1672EAD32}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60837933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746156541"/>
                    </a:ext>
                  </a:extLst>
                </a:gridCol>
              </a:tblGrid>
              <a:tr h="637401">
                <a:tc>
                  <a:txBody>
                    <a:bodyPr/>
                    <a:lstStyle/>
                    <a:p>
                      <a:pPr marL="406400" algn="l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en-US" sz="2800" b="1" cap="none" spc="0" dirty="0" err="1">
                          <a:ln/>
                          <a:solidFill>
                            <a:srgbClr val="2504E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800" b="1" cap="none" spc="0" dirty="0">
                          <a:ln/>
                          <a:solidFill>
                            <a:srgbClr val="2504E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dirty="0" err="1">
                          <a:ln/>
                          <a:solidFill>
                            <a:srgbClr val="2504E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="1" cap="none" spc="0" dirty="0">
                          <a:ln/>
                          <a:solidFill>
                            <a:srgbClr val="2504E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dirty="0" smtClean="0">
                          <a:ln/>
                          <a:solidFill>
                            <a:srgbClr val="2504E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(x)</a:t>
                      </a:r>
                      <a:endParaRPr lang="en-US" sz="1800" b="1" cap="none" spc="0" dirty="0">
                        <a:ln/>
                        <a:solidFill>
                          <a:srgbClr val="2504E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00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en-US" sz="2800" b="1" cap="none" spc="0" dirty="0" err="1">
                          <a:ln/>
                          <a:solidFill>
                            <a:srgbClr val="2504E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</a:t>
                      </a:r>
                      <a:r>
                        <a:rPr lang="en-US" sz="2800" b="1" cap="none" spc="0" dirty="0">
                          <a:ln/>
                          <a:solidFill>
                            <a:srgbClr val="2504E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dirty="0" err="1">
                          <a:ln/>
                          <a:solidFill>
                            <a:srgbClr val="2504E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cap="none" spc="0" dirty="0">
                          <a:ln/>
                          <a:solidFill>
                            <a:srgbClr val="2504E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dirty="0" smtClean="0">
                          <a:ln/>
                          <a:solidFill>
                            <a:srgbClr val="2504E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(n)</a:t>
                      </a:r>
                      <a:endParaRPr lang="en-US" sz="1800" b="1" cap="none" spc="0" dirty="0">
                        <a:ln/>
                        <a:solidFill>
                          <a:srgbClr val="2504E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77267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76200" algn="l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endParaRPr lang="en-US" sz="2800" b="1" cap="none" spc="0" dirty="0" smtClean="0">
                        <a:ln/>
                        <a:solidFill>
                          <a:srgbClr val="2504E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6200" algn="l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endParaRPr lang="en-US" sz="2800" b="1" cap="none" spc="0" dirty="0" smtClean="0">
                        <a:ln/>
                        <a:solidFill>
                          <a:srgbClr val="2504E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6200" algn="l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en-US" sz="2800" b="1" cap="none" spc="0" dirty="0" err="1" smtClean="0">
                          <a:ln/>
                          <a:solidFill>
                            <a:srgbClr val="2504E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b="1" cap="none" spc="0" dirty="0" smtClean="0">
                          <a:ln/>
                          <a:solidFill>
                            <a:srgbClr val="2504E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dirty="0">
                          <a:ln/>
                          <a:solidFill>
                            <a:srgbClr val="2504E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– </a:t>
                      </a:r>
                      <a:r>
                        <a:rPr lang="en-US" sz="2800" b="1" cap="none" spc="0" dirty="0" smtClean="0">
                          <a:ln/>
                          <a:solidFill>
                            <a:srgbClr val="2504E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800" b="1" cap="none" spc="0" dirty="0">
                        <a:ln/>
                        <a:solidFill>
                          <a:srgbClr val="2504E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/>
                          <a:solidFill>
                            <a:srgbClr val="2504E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b="1" cap="none" spc="0" dirty="0">
                        <a:ln/>
                        <a:solidFill>
                          <a:srgbClr val="2504E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9699488"/>
                  </a:ext>
                </a:extLst>
              </a:tr>
              <a:tr h="291148">
                <a:tc>
                  <a:txBody>
                    <a:bodyPr/>
                    <a:lstStyle/>
                    <a:p>
                      <a:pPr marL="76200" algn="l">
                        <a:spcAft>
                          <a:spcPts val="0"/>
                        </a:spcAft>
                      </a:pPr>
                      <a:r>
                        <a:rPr lang="en-US" sz="2800" b="1" cap="none" spc="0" dirty="0" err="1">
                          <a:ln/>
                          <a:solidFill>
                            <a:srgbClr val="2504E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b="1" cap="none" spc="0" dirty="0">
                          <a:ln/>
                          <a:solidFill>
                            <a:srgbClr val="2504E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 – 35</a:t>
                      </a:r>
                      <a:endParaRPr lang="en-US" sz="1800" b="1" cap="none" spc="0" dirty="0">
                        <a:ln/>
                        <a:solidFill>
                          <a:srgbClr val="2504E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/>
                          <a:solidFill>
                            <a:srgbClr val="2504E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 b="1" cap="none" spc="0" dirty="0">
                        <a:ln/>
                        <a:solidFill>
                          <a:srgbClr val="2504E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0484371"/>
                  </a:ext>
                </a:extLst>
              </a:tr>
              <a:tr h="291148">
                <a:tc>
                  <a:txBody>
                    <a:bodyPr/>
                    <a:lstStyle/>
                    <a:p>
                      <a:pPr marL="76200" algn="l">
                        <a:spcAft>
                          <a:spcPts val="0"/>
                        </a:spcAft>
                      </a:pPr>
                      <a:r>
                        <a:rPr lang="en-US" sz="2800" b="1" cap="none" spc="0" dirty="0" err="1">
                          <a:ln/>
                          <a:solidFill>
                            <a:srgbClr val="2504E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b="1" cap="none" spc="0" dirty="0">
                          <a:ln/>
                          <a:solidFill>
                            <a:srgbClr val="2504E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35 – 40</a:t>
                      </a:r>
                      <a:endParaRPr lang="en-US" sz="1800" b="1" cap="none" spc="0" dirty="0">
                        <a:ln/>
                        <a:solidFill>
                          <a:srgbClr val="2504E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/>
                          <a:solidFill>
                            <a:srgbClr val="2504E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b="1" cap="none" spc="0" dirty="0">
                        <a:ln/>
                        <a:solidFill>
                          <a:srgbClr val="2504E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8259104"/>
                  </a:ext>
                </a:extLst>
              </a:tr>
              <a:tr h="291148">
                <a:tc>
                  <a:txBody>
                    <a:bodyPr/>
                    <a:lstStyle/>
                    <a:p>
                      <a:pPr marL="76200" algn="l">
                        <a:spcAft>
                          <a:spcPts val="0"/>
                        </a:spcAft>
                      </a:pPr>
                      <a:r>
                        <a:rPr lang="en-US" sz="2800" b="1" cap="none" spc="0" dirty="0" err="1">
                          <a:ln/>
                          <a:solidFill>
                            <a:srgbClr val="2504E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b="1" cap="none" spc="0" dirty="0">
                          <a:ln/>
                          <a:solidFill>
                            <a:srgbClr val="2504E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 – 45</a:t>
                      </a:r>
                      <a:endParaRPr lang="en-US" sz="1800" b="1" cap="none" spc="0" dirty="0">
                        <a:ln/>
                        <a:solidFill>
                          <a:srgbClr val="2504E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/>
                          <a:solidFill>
                            <a:srgbClr val="2504E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800" b="1" cap="none" spc="0" dirty="0">
                        <a:ln/>
                        <a:solidFill>
                          <a:srgbClr val="2504E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663301"/>
                  </a:ext>
                </a:extLst>
              </a:tr>
              <a:tr h="291148">
                <a:tc>
                  <a:txBody>
                    <a:bodyPr/>
                    <a:lstStyle/>
                    <a:p>
                      <a:pPr marL="76200" algn="l">
                        <a:spcAft>
                          <a:spcPts val="0"/>
                        </a:spcAft>
                      </a:pPr>
                      <a:r>
                        <a:rPr lang="en-US" sz="2800" b="1" cap="none" spc="0" dirty="0" err="1">
                          <a:ln/>
                          <a:solidFill>
                            <a:srgbClr val="2504E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b="1" cap="none" spc="0" dirty="0">
                          <a:ln/>
                          <a:solidFill>
                            <a:srgbClr val="2504E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 – 50</a:t>
                      </a:r>
                      <a:endParaRPr lang="en-US" sz="1800" b="1" cap="none" spc="0" dirty="0">
                        <a:ln/>
                        <a:solidFill>
                          <a:srgbClr val="2504E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/>
                          <a:solidFill>
                            <a:srgbClr val="2504E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800" b="1" cap="none" spc="0" dirty="0">
                        <a:ln/>
                        <a:solidFill>
                          <a:srgbClr val="2504E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9155446"/>
                  </a:ext>
                </a:extLst>
              </a:tr>
              <a:tr h="291148">
                <a:tc>
                  <a:txBody>
                    <a:bodyPr/>
                    <a:lstStyle/>
                    <a:p>
                      <a:pPr marL="76200" algn="l">
                        <a:spcAft>
                          <a:spcPts val="0"/>
                        </a:spcAft>
                      </a:pPr>
                      <a:r>
                        <a:rPr lang="en-US" sz="2800" b="1" cap="none" spc="0" dirty="0" err="1" smtClean="0">
                          <a:ln/>
                          <a:solidFill>
                            <a:srgbClr val="2504E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b="1" cap="none" spc="0" dirty="0" smtClean="0">
                          <a:ln/>
                          <a:solidFill>
                            <a:srgbClr val="2504E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50 - 55</a:t>
                      </a:r>
                      <a:endParaRPr lang="en-US" sz="1800" b="1" cap="none" spc="0" dirty="0">
                        <a:ln/>
                        <a:solidFill>
                          <a:srgbClr val="2504E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/>
                          <a:solidFill>
                            <a:srgbClr val="2504E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800" b="1" cap="none" spc="0" dirty="0">
                        <a:ln/>
                        <a:solidFill>
                          <a:srgbClr val="2504E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9597120"/>
                  </a:ext>
                </a:extLst>
              </a:tr>
              <a:tr h="338099">
                <a:tc>
                  <a:txBody>
                    <a:bodyPr/>
                    <a:lstStyle/>
                    <a:p>
                      <a:pPr marL="76200" algn="l">
                        <a:spcAft>
                          <a:spcPts val="0"/>
                        </a:spcAft>
                      </a:pPr>
                      <a:r>
                        <a:rPr lang="en-US" sz="2800" b="1" cap="none" spc="0" dirty="0" err="1" smtClean="0">
                          <a:ln/>
                          <a:solidFill>
                            <a:srgbClr val="2504E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b="1" cap="none" spc="0" dirty="0" smtClean="0">
                          <a:ln/>
                          <a:solidFill>
                            <a:srgbClr val="2504E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55 - 60</a:t>
                      </a:r>
                      <a:endParaRPr lang="en-US" sz="1800" b="1" cap="none" spc="0" dirty="0">
                        <a:ln/>
                        <a:solidFill>
                          <a:srgbClr val="2504E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ln/>
                          <a:solidFill>
                            <a:srgbClr val="2504E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800" b="1" cap="none" spc="0" dirty="0">
                        <a:ln/>
                        <a:solidFill>
                          <a:srgbClr val="2504E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1185066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28800" y="228600"/>
            <a:ext cx="7772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000" b="1" i="0" u="none" strike="noStrike" cap="none" normalizeH="0" dirty="0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</a:t>
            </a:r>
            <a:r>
              <a:rPr kumimoji="0" lang="en-US" altLang="en-US" sz="2800" b="1" i="0" u="none" strike="noStrike" cap="none" normalizeH="0" baseline="30000" dirty="0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504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rgbClr val="2504E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rgbClr val="2504E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079083"/>
              </p:ext>
            </p:extLst>
          </p:nvPr>
        </p:nvGraphicFramePr>
        <p:xfrm>
          <a:off x="38100" y="4947867"/>
          <a:ext cx="96774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Equation" r:id="rId3" imgW="3860640" imgH="393480" progId="Equation.DSMT4">
                  <p:embed/>
                </p:oleObj>
              </mc:Choice>
              <mc:Fallback>
                <p:oleObj name="Equation" r:id="rId3" imgW="3860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" y="4947867"/>
                        <a:ext cx="9677400" cy="139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876800" y="1826576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(27,5)</a:t>
            </a:r>
            <a:endParaRPr lang="en-US" sz="2800" b="1" dirty="0">
              <a:solidFill>
                <a:srgbClr val="2504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2987" y="2239056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(32,5)</a:t>
            </a:r>
            <a:endParaRPr lang="en-US" sz="2800" b="1" dirty="0">
              <a:solidFill>
                <a:srgbClr val="2504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04948" y="2626716"/>
            <a:ext cx="110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(37,5)</a:t>
            </a:r>
            <a:endParaRPr lang="en-US" sz="2800" b="1" dirty="0">
              <a:solidFill>
                <a:srgbClr val="2504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46970" y="3502004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(47,5)</a:t>
            </a:r>
            <a:endParaRPr lang="en-US" sz="2800" b="1" dirty="0">
              <a:solidFill>
                <a:srgbClr val="2504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70990" y="3924471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(52,5)</a:t>
            </a:r>
            <a:endParaRPr lang="en-US" sz="2800" b="1" dirty="0">
              <a:solidFill>
                <a:srgbClr val="2504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95009" y="3114344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(42,5)</a:t>
            </a:r>
            <a:endParaRPr lang="en-US" sz="2800" b="1" dirty="0">
              <a:solidFill>
                <a:srgbClr val="2504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6970" y="4347723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(57,5)</a:t>
            </a:r>
            <a:endParaRPr lang="en-US" sz="2800" b="1" dirty="0">
              <a:solidFill>
                <a:srgbClr val="2504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235023"/>
              </p:ext>
            </p:extLst>
          </p:nvPr>
        </p:nvGraphicFramePr>
        <p:xfrm>
          <a:off x="9715500" y="5391606"/>
          <a:ext cx="1100689" cy="503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Equation" r:id="rId5" imgW="444240" imgH="203040" progId="Equation.DSMT4">
                  <p:embed/>
                </p:oleObj>
              </mc:Choice>
              <mc:Fallback>
                <p:oleObj name="Equation" r:id="rId5" imgW="444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5500" y="5391606"/>
                        <a:ext cx="1100689" cy="503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5-Point Star 32">
            <a:hlinkClick r:id="rId7" action="ppaction://hlinksldjump"/>
          </p:cNvPr>
          <p:cNvSpPr/>
          <p:nvPr/>
        </p:nvSpPr>
        <p:spPr>
          <a:xfrm>
            <a:off x="10265844" y="5985958"/>
            <a:ext cx="342900" cy="342900"/>
          </a:xfrm>
          <a:prstGeom prst="star5">
            <a:avLst>
              <a:gd name="adj" fmla="val 22495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8"/>
          </a:p>
        </p:txBody>
      </p:sp>
    </p:spTree>
    <p:extLst>
      <p:ext uri="{BB962C8B-B14F-4D97-AF65-F5344CB8AC3E}">
        <p14:creationId xmlns:p14="http://schemas.microsoft.com/office/powerpoint/2010/main" val="13610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2" grpId="0"/>
      <p:bldP spid="23" grpId="0"/>
      <p:bldP spid="24" grpId="0"/>
      <p:bldP spid="25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3206083" y="111009"/>
            <a:ext cx="4526280" cy="548640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880" b="1" dirty="0" err="1">
                <a:solidFill>
                  <a:srgbClr val="2504EC"/>
                </a:solidFill>
                <a:latin typeface="Times New Roman" panose="02020603050405020304" pitchFamily="18" charset="0"/>
                <a:cs typeface="Times New Roman" pitchFamily="18" charset="0"/>
              </a:rPr>
              <a:t>Tóm</a:t>
            </a:r>
            <a:r>
              <a:rPr lang="en-US" sz="2880" b="1" dirty="0">
                <a:solidFill>
                  <a:srgbClr val="250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srgbClr val="2504EC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80" b="1" dirty="0">
                <a:solidFill>
                  <a:srgbClr val="250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srgbClr val="2504E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80" b="1" dirty="0">
                <a:solidFill>
                  <a:srgbClr val="250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srgbClr val="2504E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80" b="1" dirty="0">
              <a:solidFill>
                <a:srgbClr val="2504E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2984595" y="729703"/>
            <a:ext cx="5022121" cy="757238"/>
          </a:xfrm>
          <a:prstGeom prst="rect">
            <a:avLst/>
          </a:prstGeom>
          <a:solidFill>
            <a:schemeClr val="bg1"/>
          </a:solidFill>
          <a:ln w="19050">
            <a:solidFill>
              <a:srgbClr val="2504E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2160" b="1" dirty="0" err="1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160" b="1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60" b="1" dirty="0" err="1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160" b="1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60" b="1" dirty="0" err="1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60" b="1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60" b="1" dirty="0" err="1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60" b="1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60" b="1" dirty="0" err="1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160" b="1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60" b="1" dirty="0" err="1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60" b="1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60" b="1" dirty="0" err="1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60" b="1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60" b="1" dirty="0" err="1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60" b="1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60" b="1" dirty="0" err="1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160" b="1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60" b="1" dirty="0" err="1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160" b="1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60" b="1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60" b="1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160" b="1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60" b="1" dirty="0" err="1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160" b="1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</a:t>
            </a:r>
            <a:r>
              <a:rPr lang="en-US" sz="2160" b="1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2160" b="1" dirty="0">
              <a:solidFill>
                <a:srgbClr val="2504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4275111" y="3205407"/>
            <a:ext cx="2143200" cy="894391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2504E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US" sz="2160" dirty="0">
              <a:solidFill>
                <a:srgbClr val="2504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2365990" y="3433441"/>
            <a:ext cx="1305507" cy="41148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2504E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216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16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160" dirty="0" err="1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60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60" dirty="0" err="1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16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3643582" y="4358158"/>
            <a:ext cx="3651283" cy="114632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2504E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216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16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16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16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16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2841629" y="5686400"/>
            <a:ext cx="5120640" cy="518671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2504E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2400" b="1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b="1" dirty="0" err="1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b="1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400" b="1" dirty="0">
              <a:solidFill>
                <a:srgbClr val="2504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006" name="Line 14"/>
          <p:cNvSpPr>
            <a:spLocks noChangeShapeType="1"/>
          </p:cNvSpPr>
          <p:nvPr/>
        </p:nvSpPr>
        <p:spPr bwMode="auto">
          <a:xfrm flipH="1">
            <a:off x="5389245" y="1477132"/>
            <a:ext cx="0" cy="166971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007" name="Line 15"/>
          <p:cNvSpPr>
            <a:spLocks noChangeShapeType="1"/>
          </p:cNvSpPr>
          <p:nvPr/>
        </p:nvSpPr>
        <p:spPr bwMode="auto">
          <a:xfrm flipH="1">
            <a:off x="5389245" y="3076765"/>
            <a:ext cx="1" cy="11635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008" name="Line 16"/>
          <p:cNvSpPr>
            <a:spLocks noChangeShapeType="1"/>
          </p:cNvSpPr>
          <p:nvPr/>
        </p:nvSpPr>
        <p:spPr bwMode="auto">
          <a:xfrm>
            <a:off x="7273882" y="4742007"/>
            <a:ext cx="581959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flipH="1">
            <a:off x="3643581" y="3608624"/>
            <a:ext cx="608379" cy="672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 flipH="1">
            <a:off x="3063119" y="3844921"/>
            <a:ext cx="15609" cy="1818834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501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72990"/>
              </p:ext>
            </p:extLst>
          </p:nvPr>
        </p:nvGraphicFramePr>
        <p:xfrm>
          <a:off x="7912039" y="4381544"/>
          <a:ext cx="25892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2" name="Equation" r:id="rId3" imgW="1676160" imgH="393480" progId="Equation.DSMT4">
                  <p:embed/>
                </p:oleObj>
              </mc:Choice>
              <mc:Fallback>
                <p:oleObj name="Equation" r:id="rId3" imgW="1676160" imgH="393480" progId="Equation.DSMT4">
                  <p:embed/>
                  <p:pic>
                    <p:nvPicPr>
                      <p:cNvPr id="8501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2039" y="4381544"/>
                        <a:ext cx="2589212" cy="685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2504EC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21" name="Rectangle 29"/>
          <p:cNvSpPr>
            <a:spLocks noChangeArrowheads="1"/>
          </p:cNvSpPr>
          <p:nvPr/>
        </p:nvSpPr>
        <p:spPr bwMode="auto">
          <a:xfrm>
            <a:off x="2931732" y="1646960"/>
            <a:ext cx="5074984" cy="1421928"/>
          </a:xfrm>
          <a:prstGeom prst="rect">
            <a:avLst/>
          </a:prstGeom>
          <a:noFill/>
          <a:ln w="19050" algn="ctr">
            <a:solidFill>
              <a:srgbClr val="2504E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160" b="1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2160" b="1" dirty="0" err="1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160" b="1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60" b="1" dirty="0" err="1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60" b="1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60" b="1" dirty="0" err="1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160" b="1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60" b="1" dirty="0" err="1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160" b="1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60" b="1" dirty="0" err="1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sz="2160" b="1" dirty="0">
              <a:solidFill>
                <a:srgbClr val="2504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16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16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16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60566" y="1056643"/>
            <a:ext cx="131549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2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 Y…</a:t>
            </a:r>
            <a:endParaRPr lang="en-US" sz="252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06367" y="2327748"/>
            <a:ext cx="41148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4006367" y="2595254"/>
            <a:ext cx="2334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6368" y="2060242"/>
            <a:ext cx="2155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TKBĐ</a:t>
            </a:r>
            <a:endParaRPr lang="en-US" sz="1800" dirty="0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6516232" y="3394557"/>
            <a:ext cx="1983975" cy="513456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 flipH="1" flipV="1">
            <a:off x="1843996" y="2893060"/>
            <a:ext cx="626046" cy="47732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 flipH="1" flipV="1">
            <a:off x="2121752" y="3484932"/>
            <a:ext cx="244237" cy="115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Line 17"/>
          <p:cNvSpPr>
            <a:spLocks noChangeShapeType="1"/>
          </p:cNvSpPr>
          <p:nvPr/>
        </p:nvSpPr>
        <p:spPr bwMode="auto">
          <a:xfrm flipH="1">
            <a:off x="1705051" y="3615980"/>
            <a:ext cx="647844" cy="26634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30816" y="2585942"/>
            <a:ext cx="1313180" cy="369332"/>
          </a:xfrm>
          <a:prstGeom prst="rect">
            <a:avLst/>
          </a:prstGeom>
          <a:ln>
            <a:solidFill>
              <a:srgbClr val="2504EC"/>
            </a:solidFill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800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7" name="Rectangle 36">
            <a:hlinkClick r:id="rId6" action="ppaction://hlinksldjump"/>
          </p:cNvPr>
          <p:cNvSpPr/>
          <p:nvPr/>
        </p:nvSpPr>
        <p:spPr>
          <a:xfrm>
            <a:off x="106078" y="3235109"/>
            <a:ext cx="2047355" cy="369332"/>
          </a:xfrm>
          <a:prstGeom prst="rect">
            <a:avLst/>
          </a:prstGeom>
          <a:ln>
            <a:solidFill>
              <a:srgbClr val="2504EC"/>
            </a:solidFill>
          </a:ln>
        </p:spPr>
        <p:txBody>
          <a:bodyPr wrap="none">
            <a:spAutoFit/>
          </a:bodyPr>
          <a:lstStyle/>
          <a:p>
            <a:r>
              <a:rPr lang="en-US" sz="18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nhât</a:t>
            </a:r>
            <a:r>
              <a:rPr lang="en-US" sz="18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18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dirty="0">
              <a:solidFill>
                <a:srgbClr val="2504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hlinkClick r:id="rId7" action="ppaction://hlinksldjump"/>
          </p:cNvPr>
          <p:cNvSpPr/>
          <p:nvPr/>
        </p:nvSpPr>
        <p:spPr>
          <a:xfrm>
            <a:off x="545759" y="3762813"/>
            <a:ext cx="1159292" cy="369332"/>
          </a:xfrm>
          <a:prstGeom prst="rect">
            <a:avLst/>
          </a:prstGeom>
          <a:ln>
            <a:solidFill>
              <a:srgbClr val="2504EC"/>
            </a:solidFill>
          </a:ln>
        </p:spPr>
        <p:txBody>
          <a:bodyPr wrap="none">
            <a:spAutoFit/>
          </a:bodyPr>
          <a:lstStyle/>
          <a:p>
            <a:r>
              <a:rPr lang="en-US" sz="18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18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9" name="Line 17"/>
          <p:cNvSpPr>
            <a:spLocks noChangeShapeType="1"/>
          </p:cNvSpPr>
          <p:nvPr/>
        </p:nvSpPr>
        <p:spPr bwMode="auto">
          <a:xfrm flipH="1">
            <a:off x="1532560" y="3709401"/>
            <a:ext cx="848734" cy="653361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hlinkClick r:id="rId8" action="ppaction://hlinksldjump"/>
          </p:cNvPr>
          <p:cNvSpPr/>
          <p:nvPr/>
        </p:nvSpPr>
        <p:spPr>
          <a:xfrm>
            <a:off x="808129" y="4228342"/>
            <a:ext cx="627095" cy="345031"/>
          </a:xfrm>
          <a:prstGeom prst="rect">
            <a:avLst/>
          </a:prstGeom>
          <a:ln>
            <a:solidFill>
              <a:srgbClr val="2504EC"/>
            </a:solidFill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endParaRPr lang="en-US" dirty="0">
              <a:solidFill>
                <a:srgbClr val="2504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hlinkClick r:id="rId9" action="ppaction://hlinksldjump"/>
          </p:cNvPr>
          <p:cNvSpPr/>
          <p:nvPr/>
        </p:nvSpPr>
        <p:spPr>
          <a:xfrm>
            <a:off x="729127" y="4649987"/>
            <a:ext cx="772969" cy="345031"/>
          </a:xfrm>
          <a:prstGeom prst="rect">
            <a:avLst/>
          </a:prstGeom>
          <a:ln>
            <a:solidFill>
              <a:srgbClr val="2504EC"/>
            </a:solidFill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dirty="0">
              <a:solidFill>
                <a:srgbClr val="2504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98028" y="3441899"/>
            <a:ext cx="6976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400" b="1" dirty="0" err="1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400" b="1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1400" b="1" dirty="0">
              <a:solidFill>
                <a:srgbClr val="2504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24219" y="3728988"/>
            <a:ext cx="699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400" b="1" dirty="0" err="1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1400" b="1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1400" b="1" dirty="0">
              <a:solidFill>
                <a:srgbClr val="2504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04415" y="3168555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 dirty="0" err="1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b="1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800" b="1" dirty="0" err="1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1800" b="1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 flipH="1">
            <a:off x="1462103" y="3817347"/>
            <a:ext cx="892312" cy="884429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Line 15"/>
          <p:cNvSpPr>
            <a:spLocks noChangeShapeType="1"/>
          </p:cNvSpPr>
          <p:nvPr/>
        </p:nvSpPr>
        <p:spPr bwMode="auto">
          <a:xfrm flipH="1">
            <a:off x="5389244" y="4102659"/>
            <a:ext cx="1" cy="198984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18478" y="4392053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b="1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800" b="1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800" b="1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1800" b="1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239692" y="4781994"/>
            <a:ext cx="210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r>
              <a:rPr lang="en-US" sz="1800" b="1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1800" b="1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1800" b="1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b="1" baseline="-25000" dirty="0" smtClean="0">
              <a:solidFill>
                <a:srgbClr val="2504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14781" y="4805100"/>
            <a:ext cx="489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baseline="-25000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379675"/>
              </p:ext>
            </p:extLst>
          </p:nvPr>
        </p:nvGraphicFramePr>
        <p:xfrm>
          <a:off x="6418311" y="4381544"/>
          <a:ext cx="315406" cy="3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3" name="Equation" r:id="rId10" imgW="177480" imgH="203040" progId="Equation.DSMT4">
                  <p:embed/>
                </p:oleObj>
              </mc:Choice>
              <mc:Fallback>
                <p:oleObj name="Equation" r:id="rId10" imgW="177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18311" y="4381544"/>
                        <a:ext cx="315406" cy="360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5295688" y="3680812"/>
            <a:ext cx="620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b="1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89296" y="3401849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b="1" dirty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(x)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103753" y="5112134"/>
            <a:ext cx="2680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i="1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800" i="1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1800" i="1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i="1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1800" i="1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i="1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i="1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800" i="1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i="1" baseline="-25000" dirty="0" smtClean="0">
              <a:solidFill>
                <a:srgbClr val="2504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350861"/>
              </p:ext>
            </p:extLst>
          </p:nvPr>
        </p:nvGraphicFramePr>
        <p:xfrm>
          <a:off x="7940885" y="5148785"/>
          <a:ext cx="948120" cy="346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4" name="Equation" r:id="rId12" imgW="660240" imgH="241200" progId="Equation.DSMT4">
                  <p:embed/>
                </p:oleObj>
              </mc:Choice>
              <mc:Fallback>
                <p:oleObj name="Equation" r:id="rId12" imgW="660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940885" y="5148785"/>
                        <a:ext cx="948120" cy="346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381500"/>
              </p:ext>
            </p:extLst>
          </p:nvPr>
        </p:nvGraphicFramePr>
        <p:xfrm>
          <a:off x="7962269" y="5579312"/>
          <a:ext cx="969628" cy="35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5" name="Equation" r:id="rId14" imgW="660240" imgH="241200" progId="Equation.DSMT4">
                  <p:embed/>
                </p:oleObj>
              </mc:Choice>
              <mc:Fallback>
                <p:oleObj name="Equation" r:id="rId14" imgW="660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962269" y="5579312"/>
                        <a:ext cx="969628" cy="354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094241"/>
              </p:ext>
            </p:extLst>
          </p:nvPr>
        </p:nvGraphicFramePr>
        <p:xfrm>
          <a:off x="8349709" y="5933599"/>
          <a:ext cx="429669" cy="280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6" name="Equation" r:id="rId16" imgW="177480" imgH="177480" progId="Equation.DSMT4">
                  <p:embed/>
                </p:oleObj>
              </mc:Choice>
              <mc:Fallback>
                <p:oleObj name="Equation" r:id="rId16" imgW="177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349709" y="5933599"/>
                        <a:ext cx="429669" cy="280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8913478" y="5221619"/>
            <a:ext cx="1587773" cy="372304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1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gị</a:t>
            </a:r>
            <a:r>
              <a:rPr lang="en-US" sz="1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1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1400" dirty="0">
              <a:solidFill>
                <a:srgbClr val="2504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10"/>
          <p:cNvSpPr>
            <a:spLocks noChangeArrowheads="1"/>
          </p:cNvSpPr>
          <p:nvPr/>
        </p:nvSpPr>
        <p:spPr bwMode="auto">
          <a:xfrm>
            <a:off x="8889005" y="5663755"/>
            <a:ext cx="1724261" cy="212822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1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1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1400" dirty="0">
              <a:solidFill>
                <a:srgbClr val="2504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10"/>
          <p:cNvSpPr>
            <a:spLocks noChangeArrowheads="1"/>
          </p:cNvSpPr>
          <p:nvPr/>
        </p:nvSpPr>
        <p:spPr bwMode="auto">
          <a:xfrm>
            <a:off x="8818248" y="5963015"/>
            <a:ext cx="1612246" cy="322752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1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1400" dirty="0" smtClean="0">
              <a:solidFill>
                <a:srgbClr val="2504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sz="1400" i="1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1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n</a:t>
            </a:r>
            <a:r>
              <a:rPr lang="en-US" sz="1400" baseline="-250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n</a:t>
            </a:r>
            <a:r>
              <a:rPr lang="en-US" sz="1400" baseline="-250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+…+</a:t>
            </a:r>
            <a:r>
              <a:rPr lang="en-US" sz="14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baseline="-25000" dirty="0" err="1" smtClean="0">
                <a:solidFill>
                  <a:srgbClr val="250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1400" baseline="-25000" dirty="0">
              <a:solidFill>
                <a:srgbClr val="2504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Line 15"/>
          <p:cNvSpPr>
            <a:spLocks noChangeShapeType="1"/>
          </p:cNvSpPr>
          <p:nvPr/>
        </p:nvSpPr>
        <p:spPr bwMode="auto">
          <a:xfrm>
            <a:off x="5389244" y="5491328"/>
            <a:ext cx="0" cy="247164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147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8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85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5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25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25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25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25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25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250"/>
                                        <p:tgtEl>
                                          <p:spTgt spid="8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250" fill="hold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250" fill="hold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25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25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0" grpId="0" animBg="1"/>
      <p:bldP spid="85002" grpId="0" animBg="1"/>
      <p:bldP spid="85003" grpId="0" animBg="1"/>
      <p:bldP spid="85004" grpId="0" animBg="1"/>
      <p:bldP spid="85005" grpId="0" animBg="1"/>
      <p:bldP spid="85006" grpId="0" animBg="1"/>
      <p:bldP spid="85007" grpId="0" animBg="1"/>
      <p:bldP spid="85008" grpId="0" animBg="1"/>
      <p:bldP spid="85009" grpId="0" animBg="1"/>
      <p:bldP spid="85010" grpId="0" animBg="1"/>
      <p:bldP spid="85021" grpId="0" animBg="1"/>
      <p:bldP spid="2" grpId="0"/>
      <p:bldP spid="3" grpId="0"/>
      <p:bldP spid="4" grpId="0"/>
      <p:bldP spid="5" grpId="0"/>
      <p:bldP spid="21" grpId="0" animBg="1"/>
      <p:bldP spid="32" grpId="0" animBg="1"/>
      <p:bldP spid="33" grpId="0" animBg="1"/>
      <p:bldP spid="34" grpId="0" animBg="1"/>
      <p:bldP spid="1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18" grpId="0"/>
      <p:bldP spid="20" grpId="0"/>
      <p:bldP spid="23" grpId="0"/>
      <p:bldP spid="48" grpId="0" animBg="1"/>
      <p:bldP spid="49" grpId="0" animBg="1"/>
      <p:bldP spid="24" grpId="0"/>
      <p:bldP spid="25" grpId="0"/>
      <p:bldP spid="26" grpId="0"/>
      <p:bldP spid="29" grpId="0"/>
      <p:bldP spid="30" grpId="0"/>
      <p:bldP spid="57" grpId="0"/>
      <p:bldP spid="62" grpId="0" animBg="1"/>
      <p:bldP spid="63" grpId="0" animBg="1"/>
      <p:bldP spid="64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/>
        </p:nvGrpSpPr>
        <p:grpSpPr bwMode="auto">
          <a:xfrm rot="5400000">
            <a:off x="2131696" y="5213510"/>
            <a:ext cx="1055846" cy="130017"/>
            <a:chOff x="0" y="1896"/>
            <a:chExt cx="5760" cy="120"/>
          </a:xfrm>
        </p:grpSpPr>
        <p:sp>
          <p:nvSpPr>
            <p:cNvPr id="1129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vi-VN" sz="1478">
                <a:latin typeface="Constantia" pitchFamily="18" charset="0"/>
              </a:endParaRPr>
            </a:p>
          </p:txBody>
        </p:sp>
        <p:sp>
          <p:nvSpPr>
            <p:cNvPr id="1130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vi-VN" sz="1478">
                <a:latin typeface="Constantia" pitchFamily="18" charset="0"/>
              </a:endParaRPr>
            </a:p>
          </p:txBody>
        </p:sp>
      </p:grpSp>
      <p:sp>
        <p:nvSpPr>
          <p:cNvPr id="22" name="AutoShape 43" descr="Bouquet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3126335" y="3497499"/>
            <a:ext cx="6446520" cy="7543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4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4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4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4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4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4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4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4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4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324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AutoShape 17" descr="Pink tissue paper"/>
          <p:cNvSpPr>
            <a:spLocks noChangeArrowheads="1"/>
          </p:cNvSpPr>
          <p:nvPr/>
        </p:nvSpPr>
        <p:spPr bwMode="auto">
          <a:xfrm>
            <a:off x="2537460" y="474345"/>
            <a:ext cx="6995160" cy="737235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vi-VN" sz="1478">
              <a:latin typeface="Constantia" pitchFamily="18" charset="0"/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 rot="5400000">
            <a:off x="2138840" y="2328863"/>
            <a:ext cx="1055847" cy="130016"/>
            <a:chOff x="0" y="1896"/>
            <a:chExt cx="5760" cy="120"/>
          </a:xfrm>
        </p:grpSpPr>
        <p:sp>
          <p:nvSpPr>
            <p:cNvPr id="1112" name="Rectangle 2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vi-VN" sz="1478">
                <a:latin typeface="Constantia" pitchFamily="18" charset="0"/>
              </a:endParaRPr>
            </a:p>
          </p:txBody>
        </p:sp>
        <p:sp>
          <p:nvSpPr>
            <p:cNvPr id="1113" name="Rectangle 2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vi-VN" sz="1478">
                <a:latin typeface="Constantia" pitchFamily="18" charset="0"/>
              </a:endParaRPr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2125980" y="1417321"/>
            <a:ext cx="960120" cy="890112"/>
            <a:chOff x="3257" y="860"/>
            <a:chExt cx="581" cy="623"/>
          </a:xfrm>
        </p:grpSpPr>
        <p:grpSp>
          <p:nvGrpSpPr>
            <p:cNvPr id="1101" name="Group 29"/>
            <p:cNvGrpSpPr>
              <a:grpSpLocks/>
            </p:cNvGrpSpPr>
            <p:nvPr/>
          </p:nvGrpSpPr>
          <p:grpSpPr bwMode="auto">
            <a:xfrm rot="5400000">
              <a:off x="3234" y="883"/>
              <a:ext cx="624" cy="582"/>
              <a:chOff x="1871" y="1824"/>
              <a:chExt cx="2007" cy="1807"/>
            </a:xfrm>
          </p:grpSpPr>
          <p:sp>
            <p:nvSpPr>
              <p:cNvPr id="1103" name="AutoShape 30" descr="Bouquet"/>
              <p:cNvSpPr>
                <a:spLocks noChangeArrowheads="1"/>
              </p:cNvSpPr>
              <p:nvPr/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104" name="AutoShape 31" descr="Bouquet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105" name="AutoShape 32" descr="Bouquet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106" name="Oval 33" descr="Bouquet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107" name="Oval 34" descr="Bouquet">
                <a:hlinkClick r:id="rId4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108" name="Oval 35" descr="Bouquet"/>
              <p:cNvSpPr>
                <a:spLocks noChangeArrowheads="1"/>
              </p:cNvSpPr>
              <p:nvPr/>
            </p:nvSpPr>
            <p:spPr bwMode="gray">
              <a:xfrm>
                <a:off x="2247" y="2904"/>
                <a:ext cx="1305" cy="244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109" name="Oval 36" descr="Bouquet"/>
              <p:cNvSpPr>
                <a:spLocks noChangeArrowheads="1"/>
              </p:cNvSpPr>
              <p:nvPr/>
            </p:nvSpPr>
            <p:spPr bwMode="gray">
              <a:xfrm>
                <a:off x="2247" y="2904"/>
                <a:ext cx="1305" cy="244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110" name="Oval 37" descr="Bouquet"/>
              <p:cNvSpPr>
                <a:spLocks noChangeArrowheads="1"/>
              </p:cNvSpPr>
              <p:nvPr/>
            </p:nvSpPr>
            <p:spPr bwMode="gray">
              <a:xfrm>
                <a:off x="2235" y="2066"/>
                <a:ext cx="1305" cy="1102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111" name="Oval 38" descr="Bouquet"/>
              <p:cNvSpPr>
                <a:spLocks noChangeArrowheads="1"/>
              </p:cNvSpPr>
              <p:nvPr/>
            </p:nvSpPr>
            <p:spPr bwMode="gray">
              <a:xfrm>
                <a:off x="2238" y="2082"/>
                <a:ext cx="1305" cy="110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</p:grpSp>
        <p:sp>
          <p:nvSpPr>
            <p:cNvPr id="1102" name="WordArt 39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24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 rot="5400000">
            <a:off x="2150270" y="3457576"/>
            <a:ext cx="1055847" cy="130016"/>
            <a:chOff x="0" y="1896"/>
            <a:chExt cx="5760" cy="120"/>
          </a:xfrm>
        </p:grpSpPr>
        <p:sp>
          <p:nvSpPr>
            <p:cNvPr id="1099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vi-VN" sz="1478">
                <a:latin typeface="Constantia" pitchFamily="18" charset="0"/>
              </a:endParaRPr>
            </a:p>
          </p:txBody>
        </p:sp>
        <p:sp>
          <p:nvSpPr>
            <p:cNvPr id="1100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vi-VN" sz="1478">
                <a:latin typeface="Constantia" pitchFamily="18" charset="0"/>
              </a:endParaRPr>
            </a:p>
          </p:txBody>
        </p:sp>
      </p:grpSp>
      <p:grpSp>
        <p:nvGrpSpPr>
          <p:cNvPr id="11" name="Group 44"/>
          <p:cNvGrpSpPr>
            <a:grpSpLocks/>
          </p:cNvGrpSpPr>
          <p:nvPr/>
        </p:nvGrpSpPr>
        <p:grpSpPr bwMode="auto">
          <a:xfrm>
            <a:off x="2230279" y="2377441"/>
            <a:ext cx="817245" cy="890112"/>
            <a:chOff x="3260" y="1700"/>
            <a:chExt cx="581" cy="623"/>
          </a:xfrm>
        </p:grpSpPr>
        <p:grpSp>
          <p:nvGrpSpPr>
            <p:cNvPr id="1088" name="Group 45"/>
            <p:cNvGrpSpPr>
              <a:grpSpLocks/>
            </p:cNvGrpSpPr>
            <p:nvPr/>
          </p:nvGrpSpPr>
          <p:grpSpPr bwMode="auto">
            <a:xfrm rot="5400000">
              <a:off x="3237" y="1723"/>
              <a:ext cx="624" cy="582"/>
              <a:chOff x="1871" y="1824"/>
              <a:chExt cx="2007" cy="1807"/>
            </a:xfrm>
          </p:grpSpPr>
          <p:sp>
            <p:nvSpPr>
              <p:cNvPr id="1090" name="AutoShape 46" descr="Bouquet"/>
              <p:cNvSpPr>
                <a:spLocks noChangeArrowheads="1"/>
              </p:cNvSpPr>
              <p:nvPr/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091" name="AutoShape 47" descr="Bouquet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092" name="AutoShape 48" descr="Bouquet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093" name="Oval 49" descr="Bouquet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094" name="Oval 50" descr="Bouquet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095" name="Oval 51" descr="Bouquet"/>
              <p:cNvSpPr>
                <a:spLocks noChangeArrowheads="1"/>
              </p:cNvSpPr>
              <p:nvPr/>
            </p:nvSpPr>
            <p:spPr bwMode="gray">
              <a:xfrm>
                <a:off x="2241" y="2872"/>
                <a:ext cx="1305" cy="287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096" name="Oval 52" descr="Bouquet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41" y="2872"/>
                <a:ext cx="1305" cy="287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097" name="Oval 53" descr="Bouquet"/>
              <p:cNvSpPr>
                <a:spLocks noChangeArrowheads="1"/>
              </p:cNvSpPr>
              <p:nvPr/>
            </p:nvSpPr>
            <p:spPr bwMode="gray">
              <a:xfrm>
                <a:off x="2235" y="2067"/>
                <a:ext cx="1305" cy="110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098" name="Oval 54" descr="Bouquet"/>
              <p:cNvSpPr>
                <a:spLocks noChangeArrowheads="1"/>
              </p:cNvSpPr>
              <p:nvPr/>
            </p:nvSpPr>
            <p:spPr bwMode="gray">
              <a:xfrm>
                <a:off x="2238" y="2083"/>
                <a:ext cx="1305" cy="1099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</p:grpSp>
        <p:sp>
          <p:nvSpPr>
            <p:cNvPr id="1089" name="WordArt 55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24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2</a:t>
              </a:r>
            </a:p>
          </p:txBody>
        </p:sp>
      </p:grpSp>
      <p:sp>
        <p:nvSpPr>
          <p:cNvPr id="1037" name="AutoShape 23" descr="White marble"/>
          <p:cNvSpPr>
            <a:spLocks noChangeArrowheads="1"/>
          </p:cNvSpPr>
          <p:nvPr/>
        </p:nvSpPr>
        <p:spPr bwMode="gray">
          <a:xfrm>
            <a:off x="2537460" y="314670"/>
            <a:ext cx="6995160" cy="960120"/>
          </a:xfrm>
          <a:prstGeom prst="roundRect">
            <a:avLst>
              <a:gd name="adj" fmla="val 50000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38100" algn="ctr">
            <a:solidFill>
              <a:srgbClr val="FFCC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vi-VN" sz="1478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94" name="Text Box 26" descr="White marble"/>
          <p:cNvSpPr txBox="1">
            <a:spLocks noChangeArrowheads="1"/>
          </p:cNvSpPr>
          <p:nvPr/>
        </p:nvSpPr>
        <p:spPr bwMode="gray">
          <a:xfrm>
            <a:off x="2893221" y="394335"/>
            <a:ext cx="6150768" cy="701731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96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DẠNG BÀI TẬP</a:t>
            </a:r>
          </a:p>
        </p:txBody>
      </p:sp>
      <p:grpSp>
        <p:nvGrpSpPr>
          <p:cNvPr id="16" name="Group 40"/>
          <p:cNvGrpSpPr>
            <a:grpSpLocks/>
          </p:cNvGrpSpPr>
          <p:nvPr/>
        </p:nvGrpSpPr>
        <p:grpSpPr bwMode="auto">
          <a:xfrm rot="5400000">
            <a:off x="2130267" y="4280536"/>
            <a:ext cx="1055847" cy="130016"/>
            <a:chOff x="0" y="1896"/>
            <a:chExt cx="5760" cy="120"/>
          </a:xfrm>
        </p:grpSpPr>
        <p:sp>
          <p:nvSpPr>
            <p:cNvPr id="1080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vi-VN" sz="1478"/>
            </a:p>
          </p:txBody>
        </p:sp>
        <p:sp>
          <p:nvSpPr>
            <p:cNvPr id="1081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vi-VN" sz="1478"/>
            </a:p>
          </p:txBody>
        </p:sp>
      </p:grpSp>
      <p:grpSp>
        <p:nvGrpSpPr>
          <p:cNvPr id="17" name="Group 57"/>
          <p:cNvGrpSpPr>
            <a:grpSpLocks/>
          </p:cNvGrpSpPr>
          <p:nvPr/>
        </p:nvGrpSpPr>
        <p:grpSpPr bwMode="auto">
          <a:xfrm>
            <a:off x="2165623" y="4413829"/>
            <a:ext cx="830103" cy="890112"/>
            <a:chOff x="3247" y="2515"/>
            <a:chExt cx="581" cy="623"/>
          </a:xfrm>
        </p:grpSpPr>
        <p:grpSp>
          <p:nvGrpSpPr>
            <p:cNvPr id="1069" name="Group 58"/>
            <p:cNvGrpSpPr>
              <a:grpSpLocks/>
            </p:cNvGrpSpPr>
            <p:nvPr/>
          </p:nvGrpSpPr>
          <p:grpSpPr bwMode="auto">
            <a:xfrm rot="5400000">
              <a:off x="3224" y="2538"/>
              <a:ext cx="624" cy="582"/>
              <a:chOff x="1871" y="1824"/>
              <a:chExt cx="2007" cy="1807"/>
            </a:xfrm>
          </p:grpSpPr>
          <p:sp>
            <p:nvSpPr>
              <p:cNvPr id="1071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vi-VN" sz="1478"/>
              </a:p>
            </p:txBody>
          </p:sp>
          <p:sp>
            <p:nvSpPr>
              <p:cNvPr id="1072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vi-VN" sz="1478"/>
              </a:p>
            </p:txBody>
          </p:sp>
          <p:sp>
            <p:nvSpPr>
              <p:cNvPr id="1073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vi-VN" sz="1478"/>
              </a:p>
            </p:txBody>
          </p:sp>
          <p:sp>
            <p:nvSpPr>
              <p:cNvPr id="1074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vi-VN" sz="1478"/>
              </a:p>
            </p:txBody>
          </p:sp>
          <p:sp>
            <p:nvSpPr>
              <p:cNvPr id="1075" name="Oval 63" descr="Bouquet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vi-VN" sz="1478"/>
              </a:p>
            </p:txBody>
          </p:sp>
          <p:sp>
            <p:nvSpPr>
              <p:cNvPr id="91" name="Oval 64"/>
              <p:cNvSpPr>
                <a:spLocks noChangeArrowheads="1"/>
              </p:cNvSpPr>
              <p:nvPr/>
            </p:nvSpPr>
            <p:spPr bwMode="gray">
              <a:xfrm>
                <a:off x="2241" y="2875"/>
                <a:ext cx="1305" cy="28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78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77" name="Oval 65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41" y="2874"/>
                <a:ext cx="1305" cy="282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vi-VN" sz="1478"/>
              </a:p>
            </p:txBody>
          </p:sp>
          <p:sp>
            <p:nvSpPr>
              <p:cNvPr id="93" name="Oval 66"/>
              <p:cNvSpPr>
                <a:spLocks noChangeArrowheads="1"/>
              </p:cNvSpPr>
              <p:nvPr/>
            </p:nvSpPr>
            <p:spPr bwMode="gray">
              <a:xfrm>
                <a:off x="2235" y="2190"/>
                <a:ext cx="1305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78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79" name="Oval 67" descr="Bouquet"/>
              <p:cNvSpPr>
                <a:spLocks noChangeArrowheads="1"/>
              </p:cNvSpPr>
              <p:nvPr/>
            </p:nvSpPr>
            <p:spPr bwMode="gray">
              <a:xfrm>
                <a:off x="2238" y="2082"/>
                <a:ext cx="1305" cy="1101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vi-VN" sz="1478"/>
              </a:p>
            </p:txBody>
          </p:sp>
        </p:grpSp>
        <p:sp>
          <p:nvSpPr>
            <p:cNvPr id="1070" name="WordArt 68">
              <a:hlinkClick r:id="rId8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24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4</a:t>
              </a:r>
            </a:p>
          </p:txBody>
        </p:sp>
      </p:grpSp>
      <p:sp>
        <p:nvSpPr>
          <p:cNvPr id="96" name="AutoShape 43" descr="Bouquet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3095187" y="4475852"/>
            <a:ext cx="6515100" cy="7543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4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4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4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r>
              <a:rPr lang="en-US" sz="324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4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4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4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4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4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endParaRPr lang="en-US" sz="324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57"/>
          <p:cNvGrpSpPr>
            <a:grpSpLocks/>
          </p:cNvGrpSpPr>
          <p:nvPr/>
        </p:nvGrpSpPr>
        <p:grpSpPr bwMode="auto">
          <a:xfrm>
            <a:off x="2224565" y="3406140"/>
            <a:ext cx="831533" cy="891540"/>
            <a:chOff x="3245" y="2519"/>
            <a:chExt cx="582" cy="624"/>
          </a:xfrm>
        </p:grpSpPr>
        <p:grpSp>
          <p:nvGrpSpPr>
            <p:cNvPr id="1058" name="Group 58"/>
            <p:cNvGrpSpPr>
              <a:grpSpLocks/>
            </p:cNvGrpSpPr>
            <p:nvPr/>
          </p:nvGrpSpPr>
          <p:grpSpPr bwMode="auto">
            <a:xfrm rot="5400000">
              <a:off x="3224" y="2540"/>
              <a:ext cx="624" cy="582"/>
              <a:chOff x="1871" y="1824"/>
              <a:chExt cx="2007" cy="1807"/>
            </a:xfrm>
          </p:grpSpPr>
          <p:sp>
            <p:nvSpPr>
              <p:cNvPr id="1060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061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062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063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064" name="Oval 63" descr="Bouquet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05" name="Oval 64"/>
              <p:cNvSpPr>
                <a:spLocks noChangeArrowheads="1"/>
              </p:cNvSpPr>
              <p:nvPr/>
            </p:nvSpPr>
            <p:spPr bwMode="gray">
              <a:xfrm>
                <a:off x="2241" y="2875"/>
                <a:ext cx="1305" cy="28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78"/>
              </a:p>
            </p:txBody>
          </p:sp>
          <p:sp>
            <p:nvSpPr>
              <p:cNvPr id="1066" name="Oval 65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41" y="2874"/>
                <a:ext cx="1305" cy="282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07" name="Oval 66"/>
              <p:cNvSpPr>
                <a:spLocks noChangeArrowheads="1"/>
              </p:cNvSpPr>
              <p:nvPr/>
            </p:nvSpPr>
            <p:spPr bwMode="gray">
              <a:xfrm>
                <a:off x="2235" y="2193"/>
                <a:ext cx="1305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78"/>
              </a:p>
            </p:txBody>
          </p:sp>
          <p:sp>
            <p:nvSpPr>
              <p:cNvPr id="1068" name="Oval 67" descr="Bouquet"/>
              <p:cNvSpPr>
                <a:spLocks noChangeArrowheads="1"/>
              </p:cNvSpPr>
              <p:nvPr/>
            </p:nvSpPr>
            <p:spPr bwMode="gray">
              <a:xfrm>
                <a:off x="2238" y="2082"/>
                <a:ext cx="1305" cy="1101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</p:grpSp>
        <p:sp>
          <p:nvSpPr>
            <p:cNvPr id="1059" name="WordArt 68">
              <a:hlinkClick r:id="rId8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24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21" name="Group 57"/>
          <p:cNvGrpSpPr>
            <a:grpSpLocks/>
          </p:cNvGrpSpPr>
          <p:nvPr/>
        </p:nvGrpSpPr>
        <p:grpSpPr bwMode="auto">
          <a:xfrm>
            <a:off x="2194560" y="5396389"/>
            <a:ext cx="830104" cy="890111"/>
            <a:chOff x="3247" y="2515"/>
            <a:chExt cx="581" cy="623"/>
          </a:xfrm>
        </p:grpSpPr>
        <p:grpSp>
          <p:nvGrpSpPr>
            <p:cNvPr id="1047" name="Group 58"/>
            <p:cNvGrpSpPr>
              <a:grpSpLocks/>
            </p:cNvGrpSpPr>
            <p:nvPr/>
          </p:nvGrpSpPr>
          <p:grpSpPr bwMode="auto">
            <a:xfrm rot="5400000">
              <a:off x="3224" y="2540"/>
              <a:ext cx="624" cy="582"/>
              <a:chOff x="1871" y="1824"/>
              <a:chExt cx="2007" cy="1807"/>
            </a:xfrm>
          </p:grpSpPr>
          <p:sp>
            <p:nvSpPr>
              <p:cNvPr id="1049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vi-VN" sz="1478"/>
              </a:p>
            </p:txBody>
          </p:sp>
          <p:sp>
            <p:nvSpPr>
              <p:cNvPr id="1050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vi-VN" sz="1478"/>
              </a:p>
            </p:txBody>
          </p:sp>
          <p:sp>
            <p:nvSpPr>
              <p:cNvPr id="1051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vi-VN" sz="1478"/>
              </a:p>
            </p:txBody>
          </p:sp>
          <p:sp>
            <p:nvSpPr>
              <p:cNvPr id="1052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vi-VN" sz="1478"/>
              </a:p>
            </p:txBody>
          </p:sp>
          <p:sp>
            <p:nvSpPr>
              <p:cNvPr id="1053" name="Oval 63" descr="Bouquet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vi-VN" sz="1478"/>
              </a:p>
            </p:txBody>
          </p:sp>
          <p:sp>
            <p:nvSpPr>
              <p:cNvPr id="108" name="Oval 64"/>
              <p:cNvSpPr>
                <a:spLocks noChangeArrowheads="1"/>
              </p:cNvSpPr>
              <p:nvPr/>
            </p:nvSpPr>
            <p:spPr bwMode="gray">
              <a:xfrm>
                <a:off x="2241" y="2875"/>
                <a:ext cx="1305" cy="28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78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5" name="Oval 65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41" y="2874"/>
                <a:ext cx="1305" cy="282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vi-VN" sz="1478"/>
              </a:p>
            </p:txBody>
          </p:sp>
          <p:sp>
            <p:nvSpPr>
              <p:cNvPr id="110" name="Oval 66"/>
              <p:cNvSpPr>
                <a:spLocks noChangeArrowheads="1"/>
              </p:cNvSpPr>
              <p:nvPr/>
            </p:nvSpPr>
            <p:spPr bwMode="gray">
              <a:xfrm>
                <a:off x="2235" y="2190"/>
                <a:ext cx="1305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78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7" name="Oval 67" descr="Bouquet"/>
              <p:cNvSpPr>
                <a:spLocks noChangeArrowheads="1"/>
              </p:cNvSpPr>
              <p:nvPr/>
            </p:nvSpPr>
            <p:spPr bwMode="gray">
              <a:xfrm>
                <a:off x="2238" y="2082"/>
                <a:ext cx="1305" cy="1101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vi-VN" sz="1478"/>
              </a:p>
            </p:txBody>
          </p:sp>
        </p:grpSp>
        <p:sp>
          <p:nvSpPr>
            <p:cNvPr id="1048" name="WordArt 68">
              <a:hlinkClick r:id="rId8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24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5</a:t>
              </a:r>
            </a:p>
          </p:txBody>
        </p:sp>
      </p:grpSp>
      <p:sp>
        <p:nvSpPr>
          <p:cNvPr id="112" name="AutoShape 43" descr="Bouquet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3107761" y="5463540"/>
            <a:ext cx="6515100" cy="7543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4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4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4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4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4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4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4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4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4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4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4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4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4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324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AutoShape 43" descr="Bouquet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3086100" y="1417320"/>
            <a:ext cx="6446520" cy="9601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4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24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4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24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4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4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4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4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4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4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4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4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4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4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>
              <a:defRPr/>
            </a:pPr>
            <a:r>
              <a:rPr lang="en-US" sz="324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4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4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4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4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24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AutoShape 43" descr="Bouquet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3142289" y="2513956"/>
            <a:ext cx="6480810" cy="7543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4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4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4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4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4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324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4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4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9" name="Picture 5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978" y="264319"/>
            <a:ext cx="82402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24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6" grpId="0" animBg="1"/>
      <p:bldP spid="112" grpId="0" animBg="1"/>
      <p:bldP spid="113" grpId="0" animBg="1"/>
      <p:bldP spid="1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3" descr="Bouquet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3654788" y="3449049"/>
            <a:ext cx="4663440" cy="754380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96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 tập 3</a:t>
            </a:r>
            <a:endParaRPr lang="en-US" sz="396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2528637" y="1354455"/>
            <a:ext cx="960120" cy="890112"/>
            <a:chOff x="3257" y="860"/>
            <a:chExt cx="581" cy="623"/>
          </a:xfrm>
        </p:grpSpPr>
        <p:grpSp>
          <p:nvGrpSpPr>
            <p:cNvPr id="1101" name="Group 29"/>
            <p:cNvGrpSpPr>
              <a:grpSpLocks/>
            </p:cNvGrpSpPr>
            <p:nvPr/>
          </p:nvGrpSpPr>
          <p:grpSpPr bwMode="auto">
            <a:xfrm rot="5400000">
              <a:off x="3234" y="883"/>
              <a:ext cx="624" cy="582"/>
              <a:chOff x="1871" y="1824"/>
              <a:chExt cx="2007" cy="1807"/>
            </a:xfrm>
          </p:grpSpPr>
          <p:sp>
            <p:nvSpPr>
              <p:cNvPr id="1103" name="AutoShape 30" descr="Bouquet"/>
              <p:cNvSpPr>
                <a:spLocks noChangeArrowheads="1"/>
              </p:cNvSpPr>
              <p:nvPr/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104" name="AutoShape 31" descr="Bouquet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105" name="AutoShape 32" descr="Bouquet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106" name="Oval 33" descr="Bouquet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107" name="Oval 34" descr="Bouquet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108" name="Oval 35" descr="Bouquet"/>
              <p:cNvSpPr>
                <a:spLocks noChangeArrowheads="1"/>
              </p:cNvSpPr>
              <p:nvPr/>
            </p:nvSpPr>
            <p:spPr bwMode="gray">
              <a:xfrm>
                <a:off x="2247" y="2904"/>
                <a:ext cx="1305" cy="244"/>
              </a:xfrm>
              <a:prstGeom prst="ellipse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109" name="Oval 36" descr="Bouquet"/>
              <p:cNvSpPr>
                <a:spLocks noChangeArrowheads="1"/>
              </p:cNvSpPr>
              <p:nvPr/>
            </p:nvSpPr>
            <p:spPr bwMode="gray">
              <a:xfrm>
                <a:off x="2247" y="2904"/>
                <a:ext cx="1305" cy="244"/>
              </a:xfrm>
              <a:prstGeom prst="ellipse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110" name="Oval 37" descr="Bouquet"/>
              <p:cNvSpPr>
                <a:spLocks noChangeArrowheads="1"/>
              </p:cNvSpPr>
              <p:nvPr/>
            </p:nvSpPr>
            <p:spPr bwMode="gray">
              <a:xfrm>
                <a:off x="2235" y="2066"/>
                <a:ext cx="1305" cy="1102"/>
              </a:xfrm>
              <a:prstGeom prst="ellipse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111" name="Oval 38" descr="Bouquet"/>
              <p:cNvSpPr>
                <a:spLocks noChangeArrowheads="1"/>
              </p:cNvSpPr>
              <p:nvPr/>
            </p:nvSpPr>
            <p:spPr bwMode="gray">
              <a:xfrm>
                <a:off x="2238" y="2082"/>
                <a:ext cx="1305" cy="1100"/>
              </a:xfrm>
              <a:prstGeom prst="ellipse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</p:grpSp>
        <p:sp>
          <p:nvSpPr>
            <p:cNvPr id="1102" name="WordArt 39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240" kern="10" dirty="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11" name="Group 44"/>
          <p:cNvGrpSpPr>
            <a:grpSpLocks/>
          </p:cNvGrpSpPr>
          <p:nvPr/>
        </p:nvGrpSpPr>
        <p:grpSpPr bwMode="auto">
          <a:xfrm>
            <a:off x="2632936" y="2314575"/>
            <a:ext cx="817245" cy="890112"/>
            <a:chOff x="3260" y="1700"/>
            <a:chExt cx="581" cy="623"/>
          </a:xfrm>
        </p:grpSpPr>
        <p:grpSp>
          <p:nvGrpSpPr>
            <p:cNvPr id="1088" name="Group 45"/>
            <p:cNvGrpSpPr>
              <a:grpSpLocks/>
            </p:cNvGrpSpPr>
            <p:nvPr/>
          </p:nvGrpSpPr>
          <p:grpSpPr bwMode="auto">
            <a:xfrm rot="5400000">
              <a:off x="3237" y="1723"/>
              <a:ext cx="624" cy="582"/>
              <a:chOff x="1871" y="1824"/>
              <a:chExt cx="2007" cy="1807"/>
            </a:xfrm>
          </p:grpSpPr>
          <p:sp>
            <p:nvSpPr>
              <p:cNvPr id="1090" name="AutoShape 46" descr="Bouquet"/>
              <p:cNvSpPr>
                <a:spLocks noChangeArrowheads="1"/>
              </p:cNvSpPr>
              <p:nvPr/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091" name="AutoShape 47" descr="Bouquet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092" name="AutoShape 48" descr="Bouquet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093" name="Oval 49" descr="Bouquet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094" name="Oval 50" descr="Bouquet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095" name="Oval 51" descr="Bouquet"/>
              <p:cNvSpPr>
                <a:spLocks noChangeArrowheads="1"/>
              </p:cNvSpPr>
              <p:nvPr/>
            </p:nvSpPr>
            <p:spPr bwMode="gray">
              <a:xfrm>
                <a:off x="2241" y="2872"/>
                <a:ext cx="1305" cy="287"/>
              </a:xfrm>
              <a:prstGeom prst="ellipse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096" name="Oval 52" descr="Bouquet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41" y="2872"/>
                <a:ext cx="1305" cy="287"/>
              </a:xfrm>
              <a:prstGeom prst="ellipse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097" name="Oval 53" descr="Bouquet"/>
              <p:cNvSpPr>
                <a:spLocks noChangeArrowheads="1"/>
              </p:cNvSpPr>
              <p:nvPr/>
            </p:nvSpPr>
            <p:spPr bwMode="gray">
              <a:xfrm>
                <a:off x="2235" y="2067"/>
                <a:ext cx="1305" cy="1100"/>
              </a:xfrm>
              <a:prstGeom prst="ellipse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098" name="Oval 54" descr="Bouquet"/>
              <p:cNvSpPr>
                <a:spLocks noChangeArrowheads="1"/>
              </p:cNvSpPr>
              <p:nvPr/>
            </p:nvSpPr>
            <p:spPr bwMode="gray">
              <a:xfrm>
                <a:off x="2238" y="2083"/>
                <a:ext cx="1305" cy="1099"/>
              </a:xfrm>
              <a:prstGeom prst="ellipse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</p:grpSp>
        <p:sp>
          <p:nvSpPr>
            <p:cNvPr id="1089" name="WordArt 55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240" kern="10" dirty="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2</a:t>
              </a:r>
            </a:p>
          </p:txBody>
        </p:sp>
      </p:grpSp>
      <p:sp>
        <p:nvSpPr>
          <p:cNvPr id="1037" name="AutoShape 23" descr="White marble"/>
          <p:cNvSpPr>
            <a:spLocks noChangeArrowheads="1"/>
          </p:cNvSpPr>
          <p:nvPr/>
        </p:nvSpPr>
        <p:spPr bwMode="gray">
          <a:xfrm>
            <a:off x="2133600" y="213426"/>
            <a:ext cx="6995160" cy="960120"/>
          </a:xfrm>
          <a:prstGeom prst="roundRect">
            <a:avLst>
              <a:gd name="adj" fmla="val 50000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38100" algn="ctr">
            <a:solidFill>
              <a:srgbClr val="FFCC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vi-VN" sz="1478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94" name="Text Box 26" descr="White marble"/>
          <p:cNvSpPr txBox="1">
            <a:spLocks noChangeArrowheads="1"/>
          </p:cNvSpPr>
          <p:nvPr/>
        </p:nvSpPr>
        <p:spPr bwMode="gray">
          <a:xfrm>
            <a:off x="2893221" y="394335"/>
            <a:ext cx="6150768" cy="701731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96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396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57"/>
          <p:cNvGrpSpPr>
            <a:grpSpLocks/>
          </p:cNvGrpSpPr>
          <p:nvPr/>
        </p:nvGrpSpPr>
        <p:grpSpPr bwMode="auto">
          <a:xfrm>
            <a:off x="2610078" y="4371975"/>
            <a:ext cx="830103" cy="890112"/>
            <a:chOff x="3247" y="2515"/>
            <a:chExt cx="581" cy="623"/>
          </a:xfrm>
        </p:grpSpPr>
        <p:grpSp>
          <p:nvGrpSpPr>
            <p:cNvPr id="1069" name="Group 58"/>
            <p:cNvGrpSpPr>
              <a:grpSpLocks/>
            </p:cNvGrpSpPr>
            <p:nvPr/>
          </p:nvGrpSpPr>
          <p:grpSpPr bwMode="auto">
            <a:xfrm rot="5400000">
              <a:off x="3224" y="2538"/>
              <a:ext cx="624" cy="582"/>
              <a:chOff x="1871" y="1824"/>
              <a:chExt cx="2007" cy="1807"/>
            </a:xfrm>
          </p:grpSpPr>
          <p:sp>
            <p:nvSpPr>
              <p:cNvPr id="1071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vi-VN" sz="1478"/>
              </a:p>
            </p:txBody>
          </p:sp>
          <p:sp>
            <p:nvSpPr>
              <p:cNvPr id="1072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vi-VN" sz="1478"/>
              </a:p>
            </p:txBody>
          </p:sp>
          <p:sp>
            <p:nvSpPr>
              <p:cNvPr id="1073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vi-VN" sz="1478"/>
              </a:p>
            </p:txBody>
          </p:sp>
          <p:sp>
            <p:nvSpPr>
              <p:cNvPr id="1074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vi-VN" sz="1478"/>
              </a:p>
            </p:txBody>
          </p:sp>
          <p:sp>
            <p:nvSpPr>
              <p:cNvPr id="1075" name="Oval 63" descr="Bouquet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vi-VN" sz="1478"/>
              </a:p>
            </p:txBody>
          </p:sp>
          <p:sp>
            <p:nvSpPr>
              <p:cNvPr id="91" name="Oval 64"/>
              <p:cNvSpPr>
                <a:spLocks noChangeArrowheads="1"/>
              </p:cNvSpPr>
              <p:nvPr/>
            </p:nvSpPr>
            <p:spPr bwMode="gray">
              <a:xfrm>
                <a:off x="2241" y="2875"/>
                <a:ext cx="1305" cy="28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78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77" name="Oval 65">
                <a:hlinkClick r:id="rId8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41" y="2874"/>
                <a:ext cx="1305" cy="282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vi-VN" sz="1478"/>
              </a:p>
            </p:txBody>
          </p:sp>
          <p:sp>
            <p:nvSpPr>
              <p:cNvPr id="93" name="Oval 66"/>
              <p:cNvSpPr>
                <a:spLocks noChangeArrowheads="1"/>
              </p:cNvSpPr>
              <p:nvPr/>
            </p:nvSpPr>
            <p:spPr bwMode="gray">
              <a:xfrm>
                <a:off x="2235" y="2190"/>
                <a:ext cx="1305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78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79" name="Oval 67" descr="Bouquet"/>
              <p:cNvSpPr>
                <a:spLocks noChangeArrowheads="1"/>
              </p:cNvSpPr>
              <p:nvPr/>
            </p:nvSpPr>
            <p:spPr bwMode="gray">
              <a:xfrm>
                <a:off x="2238" y="2082"/>
                <a:ext cx="1305" cy="1101"/>
              </a:xfrm>
              <a:prstGeom prst="ellipse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vi-VN" sz="1478"/>
              </a:p>
            </p:txBody>
          </p:sp>
        </p:grpSp>
        <p:sp>
          <p:nvSpPr>
            <p:cNvPr id="1070" name="WordArt 68">
              <a:hlinkClick r:id="rId9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240" kern="10" dirty="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19" name="Group 57"/>
          <p:cNvGrpSpPr>
            <a:grpSpLocks/>
          </p:cNvGrpSpPr>
          <p:nvPr/>
        </p:nvGrpSpPr>
        <p:grpSpPr bwMode="auto">
          <a:xfrm>
            <a:off x="2627222" y="3343274"/>
            <a:ext cx="831533" cy="891540"/>
            <a:chOff x="3245" y="2519"/>
            <a:chExt cx="582" cy="624"/>
          </a:xfrm>
        </p:grpSpPr>
        <p:grpSp>
          <p:nvGrpSpPr>
            <p:cNvPr id="1058" name="Group 58"/>
            <p:cNvGrpSpPr>
              <a:grpSpLocks/>
            </p:cNvGrpSpPr>
            <p:nvPr/>
          </p:nvGrpSpPr>
          <p:grpSpPr bwMode="auto">
            <a:xfrm rot="5400000">
              <a:off x="3224" y="2540"/>
              <a:ext cx="624" cy="582"/>
              <a:chOff x="1871" y="1824"/>
              <a:chExt cx="2007" cy="1807"/>
            </a:xfrm>
          </p:grpSpPr>
          <p:sp>
            <p:nvSpPr>
              <p:cNvPr id="1060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061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062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063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064" name="Oval 63" descr="Bouquet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05" name="Oval 64"/>
              <p:cNvSpPr>
                <a:spLocks noChangeArrowheads="1"/>
              </p:cNvSpPr>
              <p:nvPr/>
            </p:nvSpPr>
            <p:spPr bwMode="gray">
              <a:xfrm>
                <a:off x="2241" y="2875"/>
                <a:ext cx="1305" cy="28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78"/>
              </a:p>
            </p:txBody>
          </p:sp>
          <p:sp>
            <p:nvSpPr>
              <p:cNvPr id="1066" name="Oval 65">
                <a:hlinkClick r:id="rId8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41" y="2874"/>
                <a:ext cx="1305" cy="282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  <p:sp>
            <p:nvSpPr>
              <p:cNvPr id="107" name="Oval 66"/>
              <p:cNvSpPr>
                <a:spLocks noChangeArrowheads="1"/>
              </p:cNvSpPr>
              <p:nvPr/>
            </p:nvSpPr>
            <p:spPr bwMode="gray">
              <a:xfrm>
                <a:off x="2235" y="2193"/>
                <a:ext cx="1305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78"/>
              </a:p>
            </p:txBody>
          </p:sp>
          <p:sp>
            <p:nvSpPr>
              <p:cNvPr id="1068" name="Oval 67" descr="Bouquet"/>
              <p:cNvSpPr>
                <a:spLocks noChangeArrowheads="1"/>
              </p:cNvSpPr>
              <p:nvPr/>
            </p:nvSpPr>
            <p:spPr bwMode="gray">
              <a:xfrm>
                <a:off x="2238" y="2082"/>
                <a:ext cx="1305" cy="1101"/>
              </a:xfrm>
              <a:prstGeom prst="ellipse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vi-VN" sz="1478">
                  <a:latin typeface="Constantia" pitchFamily="18" charset="0"/>
                </a:endParaRPr>
              </a:p>
            </p:txBody>
          </p:sp>
        </p:grpSp>
        <p:sp>
          <p:nvSpPr>
            <p:cNvPr id="1059" name="WordArt 68">
              <a:hlinkClick r:id="rId9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24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3</a:t>
              </a:r>
            </a:p>
          </p:txBody>
        </p:sp>
      </p:grpSp>
      <p:sp>
        <p:nvSpPr>
          <p:cNvPr id="112" name="AutoShape 43" descr="Bouquet">
            <a:hlinkClick r:id="rId10" action="ppaction://hlinksldjump"/>
          </p:cNvPr>
          <p:cNvSpPr>
            <a:spLocks noChangeArrowheads="1"/>
          </p:cNvSpPr>
          <p:nvPr/>
        </p:nvSpPr>
        <p:spPr bwMode="gray">
          <a:xfrm>
            <a:off x="3671033" y="5481757"/>
            <a:ext cx="4713052" cy="754380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96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96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6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96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13" name="AutoShape 43" descr="Bouquet">
            <a:hlinkClick r:id="rId11" action="ppaction://hlinksldjump"/>
          </p:cNvPr>
          <p:cNvSpPr>
            <a:spLocks noChangeArrowheads="1"/>
          </p:cNvSpPr>
          <p:nvPr/>
        </p:nvSpPr>
        <p:spPr bwMode="gray">
          <a:xfrm>
            <a:off x="3710706" y="1474516"/>
            <a:ext cx="4663440" cy="757239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96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 tập 1</a:t>
            </a:r>
            <a:endParaRPr lang="en-US" sz="396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AutoShape 43" descr="Bouquet">
            <a:hlinkClick r:id="rId12" action="ppaction://hlinksldjump"/>
          </p:cNvPr>
          <p:cNvSpPr>
            <a:spLocks noChangeArrowheads="1"/>
          </p:cNvSpPr>
          <p:nvPr/>
        </p:nvSpPr>
        <p:spPr bwMode="gray">
          <a:xfrm>
            <a:off x="3686974" y="2463212"/>
            <a:ext cx="4688245" cy="754380"/>
          </a:xfrm>
          <a:prstGeom prst="roundRect">
            <a:avLst>
              <a:gd name="adj" fmla="val 500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96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 tập 2</a:t>
            </a:r>
            <a:endParaRPr lang="en-US" sz="396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9" name="Picture 57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355" y="275085"/>
            <a:ext cx="82402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57"/>
          <p:cNvGrpSpPr>
            <a:grpSpLocks/>
          </p:cNvGrpSpPr>
          <p:nvPr/>
        </p:nvGrpSpPr>
        <p:grpSpPr bwMode="auto">
          <a:xfrm>
            <a:off x="2576529" y="5279844"/>
            <a:ext cx="830103" cy="890112"/>
            <a:chOff x="3247" y="2515"/>
            <a:chExt cx="581" cy="623"/>
          </a:xfrm>
        </p:grpSpPr>
        <p:grpSp>
          <p:nvGrpSpPr>
            <p:cNvPr id="58" name="Group 58"/>
            <p:cNvGrpSpPr>
              <a:grpSpLocks/>
            </p:cNvGrpSpPr>
            <p:nvPr/>
          </p:nvGrpSpPr>
          <p:grpSpPr bwMode="auto">
            <a:xfrm rot="5400000">
              <a:off x="3224" y="2538"/>
              <a:ext cx="624" cy="582"/>
              <a:chOff x="1871" y="1824"/>
              <a:chExt cx="2007" cy="1807"/>
            </a:xfrm>
          </p:grpSpPr>
          <p:sp>
            <p:nvSpPr>
              <p:cNvPr id="60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vi-VN" sz="1478"/>
              </a:p>
            </p:txBody>
          </p:sp>
          <p:sp>
            <p:nvSpPr>
              <p:cNvPr id="61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vi-VN" sz="1478"/>
              </a:p>
            </p:txBody>
          </p:sp>
          <p:sp>
            <p:nvSpPr>
              <p:cNvPr id="62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vi-VN" sz="1478"/>
              </a:p>
            </p:txBody>
          </p:sp>
          <p:sp>
            <p:nvSpPr>
              <p:cNvPr id="63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vi-VN" sz="1478"/>
              </a:p>
            </p:txBody>
          </p:sp>
          <p:sp>
            <p:nvSpPr>
              <p:cNvPr id="64" name="Oval 63" descr="Bouquet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vi-VN" sz="1478"/>
              </a:p>
            </p:txBody>
          </p:sp>
          <p:sp>
            <p:nvSpPr>
              <p:cNvPr id="65" name="Oval 64"/>
              <p:cNvSpPr>
                <a:spLocks noChangeArrowheads="1"/>
              </p:cNvSpPr>
              <p:nvPr/>
            </p:nvSpPr>
            <p:spPr bwMode="gray">
              <a:xfrm>
                <a:off x="2241" y="2875"/>
                <a:ext cx="1305" cy="28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78">
                  <a:latin typeface="Arial" charset="0"/>
                  <a:cs typeface="Arial" charset="0"/>
                </a:endParaRPr>
              </a:p>
            </p:txBody>
          </p:sp>
          <p:sp>
            <p:nvSpPr>
              <p:cNvPr id="66" name="Oval 65">
                <a:hlinkClick r:id="rId8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41" y="2874"/>
                <a:ext cx="1305" cy="282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vi-VN" sz="1478"/>
              </a:p>
            </p:txBody>
          </p:sp>
          <p:sp>
            <p:nvSpPr>
              <p:cNvPr id="67" name="Oval 66"/>
              <p:cNvSpPr>
                <a:spLocks noChangeArrowheads="1"/>
              </p:cNvSpPr>
              <p:nvPr/>
            </p:nvSpPr>
            <p:spPr bwMode="gray">
              <a:xfrm>
                <a:off x="2235" y="2190"/>
                <a:ext cx="1305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78">
                  <a:latin typeface="Arial" charset="0"/>
                  <a:cs typeface="Arial" charset="0"/>
                </a:endParaRPr>
              </a:p>
            </p:txBody>
          </p:sp>
          <p:sp>
            <p:nvSpPr>
              <p:cNvPr id="68" name="Oval 67" descr="Bouquet"/>
              <p:cNvSpPr>
                <a:spLocks noChangeArrowheads="1"/>
              </p:cNvSpPr>
              <p:nvPr/>
            </p:nvSpPr>
            <p:spPr bwMode="gray">
              <a:xfrm>
                <a:off x="2238" y="2082"/>
                <a:ext cx="1305" cy="1101"/>
              </a:xfrm>
              <a:prstGeom prst="ellipse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vi-VN" sz="1478"/>
              </a:p>
            </p:txBody>
          </p:sp>
        </p:grpSp>
        <p:sp>
          <p:nvSpPr>
            <p:cNvPr id="59" name="WordArt 68">
              <a:hlinkClick r:id="rId9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240" kern="10" dirty="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5</a:t>
              </a:r>
            </a:p>
          </p:txBody>
        </p:sp>
      </p:grpSp>
      <p:sp>
        <p:nvSpPr>
          <p:cNvPr id="69" name="AutoShape 43" descr="Bouquet">
            <a:hlinkClick r:id="rId14" action="ppaction://hlinksldjump"/>
          </p:cNvPr>
          <p:cNvSpPr>
            <a:spLocks noChangeArrowheads="1"/>
          </p:cNvSpPr>
          <p:nvPr/>
        </p:nvSpPr>
        <p:spPr bwMode="gray">
          <a:xfrm>
            <a:off x="3710706" y="4507258"/>
            <a:ext cx="4713052" cy="754380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96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96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6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96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6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96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7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343025" y="388620"/>
            <a:ext cx="8258175" cy="754380"/>
          </a:xfrm>
        </p:spPr>
        <p:txBody>
          <a:bodyPr>
            <a:noAutofit/>
          </a:bodyPr>
          <a:lstStyle/>
          <a:p>
            <a:pPr marL="548640" indent="-548640">
              <a:buNone/>
            </a:pPr>
            <a:r>
              <a:rPr lang="en-US" b="1" i="1">
                <a:solidFill>
                  <a:srgbClr val="FF0000"/>
                </a:solidFill>
                <a:latin typeface="Times New Roman" pitchFamily="18" charset="0"/>
              </a:rPr>
              <a:t> Bài tập 1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</a:rPr>
              <a:t>:     </a:t>
            </a:r>
            <a:r>
              <a:rPr lang="en-US" b="1" i="1">
                <a:solidFill>
                  <a:srgbClr val="002060"/>
                </a:solidFill>
                <a:latin typeface="Times New Roman" pitchFamily="18" charset="0"/>
              </a:rPr>
              <a:t>Điểm một bài kiểm tra của một nhóm học sinh  </a:t>
            </a:r>
          </a:p>
          <a:p>
            <a:pPr marL="548640" indent="-548640">
              <a:buNone/>
            </a:pPr>
            <a:r>
              <a:rPr lang="en-US" b="1" i="1">
                <a:solidFill>
                  <a:srgbClr val="002060"/>
                </a:solidFill>
                <a:latin typeface="Times New Roman" pitchFamily="18" charset="0"/>
              </a:rPr>
              <a:t>được ghi lại như sau:</a:t>
            </a:r>
          </a:p>
          <a:p>
            <a:pPr marL="548640" indent="-548640">
              <a:buNone/>
            </a:pPr>
            <a:endParaRPr lang="en-US" b="1">
              <a:latin typeface="Times New Roman" pitchFamily="18" charset="0"/>
            </a:endParaRPr>
          </a:p>
          <a:p>
            <a:pPr marL="548640" indent="-548640">
              <a:buNone/>
            </a:pPr>
            <a:endParaRPr lang="en-US">
              <a:latin typeface="Times New Roman" pitchFamily="18" charset="0"/>
            </a:endParaRPr>
          </a:p>
        </p:txBody>
      </p:sp>
      <p:graphicFrame>
        <p:nvGraphicFramePr>
          <p:cNvPr id="107584" name="Group 6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29211707"/>
              </p:ext>
            </p:extLst>
          </p:nvPr>
        </p:nvGraphicFramePr>
        <p:xfrm>
          <a:off x="1851660" y="1280160"/>
          <a:ext cx="7269482" cy="83515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54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46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7568" name="Rectangle 48"/>
          <p:cNvSpPr>
            <a:spLocks noChangeArrowheads="1"/>
          </p:cNvSpPr>
          <p:nvPr/>
        </p:nvSpPr>
        <p:spPr bwMode="auto">
          <a:xfrm>
            <a:off x="1575912" y="2294313"/>
            <a:ext cx="8435340" cy="41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51510" lvl="1" indent="-240030">
              <a:lnSpc>
                <a:spcPct val="90000"/>
              </a:lnSpc>
              <a:spcBef>
                <a:spcPct val="20000"/>
              </a:spcBef>
            </a:pPr>
            <a:r>
              <a:rPr lang="en-US" sz="252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Chọn đáp án đúng.</a:t>
            </a:r>
          </a:p>
          <a:p>
            <a:pPr marL="651510" lvl="1" indent="-240030">
              <a:lnSpc>
                <a:spcPct val="90000"/>
              </a:lnSpc>
              <a:spcBef>
                <a:spcPct val="20000"/>
              </a:spcBef>
            </a:pPr>
            <a:r>
              <a:rPr lang="en-US" sz="2520">
                <a:latin typeface="Times New Roman" pitchFamily="18" charset="0"/>
                <a:cs typeface="Times New Roman" pitchFamily="18" charset="0"/>
              </a:rPr>
              <a:t>	 </a:t>
            </a:r>
          </a:p>
        </p:txBody>
      </p:sp>
      <p:sp>
        <p:nvSpPr>
          <p:cNvPr id="107586" name="Oval 66"/>
          <p:cNvSpPr>
            <a:spLocks noChangeArrowheads="1"/>
          </p:cNvSpPr>
          <p:nvPr/>
        </p:nvSpPr>
        <p:spPr bwMode="auto">
          <a:xfrm>
            <a:off x="2820742" y="3964984"/>
            <a:ext cx="397193" cy="449654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1478"/>
          </a:p>
        </p:txBody>
      </p:sp>
      <p:sp>
        <p:nvSpPr>
          <p:cNvPr id="3" name="Cloud Callout 2"/>
          <p:cNvSpPr/>
          <p:nvPr/>
        </p:nvSpPr>
        <p:spPr>
          <a:xfrm>
            <a:off x="4912822" y="2450176"/>
            <a:ext cx="4663440" cy="1920240"/>
          </a:xfrm>
          <a:prstGeom prst="cloudCallout">
            <a:avLst>
              <a:gd name="adj1" fmla="val -46145"/>
              <a:gd name="adj2" fmla="val -771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51510" lvl="1" indent="-240030" algn="just">
              <a:lnSpc>
                <a:spcPct val="90000"/>
              </a:lnSpc>
              <a:spcBef>
                <a:spcPct val="20000"/>
              </a:spcBef>
            </a:pPr>
            <a:r>
              <a:rPr lang="en-US" sz="252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 các số liệu trên để trả lời các câu hỏi sau:</a:t>
            </a:r>
          </a:p>
        </p:txBody>
      </p:sp>
      <p:sp>
        <p:nvSpPr>
          <p:cNvPr id="8" name="Rectangle 48"/>
          <p:cNvSpPr>
            <a:spLocks noChangeArrowheads="1"/>
          </p:cNvSpPr>
          <p:nvPr/>
        </p:nvSpPr>
        <p:spPr bwMode="auto">
          <a:xfrm>
            <a:off x="1564871" y="2720340"/>
            <a:ext cx="8435340" cy="260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51510" lvl="1" indent="-240030">
              <a:lnSpc>
                <a:spcPct val="90000"/>
              </a:lnSpc>
              <a:spcBef>
                <a:spcPct val="20000"/>
              </a:spcBef>
            </a:pPr>
            <a:r>
              <a:rPr lang="en-US" sz="2520" dirty="0">
                <a:latin typeface="Times New Roman" pitchFamily="18" charset="0"/>
                <a:cs typeface="Times New Roman" pitchFamily="18" charset="0"/>
              </a:rPr>
              <a:t>	 </a:t>
            </a:r>
          </a:p>
          <a:p>
            <a:pPr marL="651510" lvl="1" indent="-240030">
              <a:lnSpc>
                <a:spcPct val="90000"/>
              </a:lnSpc>
              <a:spcBef>
                <a:spcPct val="20000"/>
              </a:spcBef>
            </a:pPr>
            <a:r>
              <a:rPr lang="en-US" sz="252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520" b="1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52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52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52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52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52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2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285875" lvl="2" indent="-531495">
              <a:lnSpc>
                <a:spcPct val="90000"/>
              </a:lnSpc>
              <a:spcBef>
                <a:spcPct val="20000"/>
              </a:spcBef>
            </a:pPr>
            <a:r>
              <a:rPr lang="en-US" sz="2520" dirty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52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52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5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5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5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520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1285875" lvl="2" indent="-531495">
              <a:lnSpc>
                <a:spcPct val="90000"/>
              </a:lnSpc>
              <a:spcBef>
                <a:spcPct val="20000"/>
              </a:spcBef>
            </a:pPr>
            <a:r>
              <a:rPr lang="en-US" sz="2520" dirty="0">
                <a:latin typeface="Times New Roman" pitchFamily="18" charset="0"/>
                <a:cs typeface="Times New Roman" pitchFamily="18" charset="0"/>
              </a:rPr>
              <a:t>      B. </a:t>
            </a:r>
            <a:r>
              <a:rPr lang="en-US" sz="252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5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5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5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5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0" dirty="0" err="1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520" dirty="0">
              <a:latin typeface="Times New Roman" pitchFamily="18" charset="0"/>
              <a:cs typeface="Times New Roman" pitchFamily="18" charset="0"/>
            </a:endParaRPr>
          </a:p>
          <a:p>
            <a:pPr marL="1285875" lvl="2" indent="-531495">
              <a:lnSpc>
                <a:spcPct val="90000"/>
              </a:lnSpc>
              <a:spcBef>
                <a:spcPct val="20000"/>
              </a:spcBef>
            </a:pPr>
            <a:r>
              <a:rPr lang="en-US" sz="2520" dirty="0">
                <a:latin typeface="Times New Roman" pitchFamily="18" charset="0"/>
                <a:cs typeface="Times New Roman" pitchFamily="18" charset="0"/>
              </a:rPr>
              <a:t>      C. </a:t>
            </a:r>
            <a:r>
              <a:rPr lang="en-US" sz="252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52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52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2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52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5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0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520" dirty="0">
              <a:latin typeface="Times New Roman" pitchFamily="18" charset="0"/>
              <a:cs typeface="Times New Roman" pitchFamily="18" charset="0"/>
            </a:endParaRPr>
          </a:p>
          <a:p>
            <a:pPr marL="1285875" lvl="2" indent="-531495">
              <a:lnSpc>
                <a:spcPct val="90000"/>
              </a:lnSpc>
              <a:spcBef>
                <a:spcPct val="20000"/>
              </a:spcBef>
            </a:pPr>
            <a:r>
              <a:rPr lang="en-US" sz="2520" dirty="0">
                <a:latin typeface="Times New Roman" pitchFamily="18" charset="0"/>
                <a:cs typeface="Times New Roman" pitchFamily="18" charset="0"/>
              </a:rPr>
              <a:t>      D. </a:t>
            </a:r>
            <a:r>
              <a:rPr lang="en-US" sz="252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52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52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2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52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5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0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52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9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100"/>
                                        <p:tgtEl>
                                          <p:spTgt spid="107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68" grpId="0"/>
      <p:bldP spid="107586" grpId="0" animBg="1"/>
      <p:bldP spid="3" grpId="0" animBg="1"/>
      <p:bldP spid="3" grpId="1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343025" y="388620"/>
            <a:ext cx="8258175" cy="754380"/>
          </a:xfrm>
        </p:spPr>
        <p:txBody>
          <a:bodyPr>
            <a:noAutofit/>
          </a:bodyPr>
          <a:lstStyle/>
          <a:p>
            <a:pPr marL="548640" indent="-548640">
              <a:buNone/>
            </a:pP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</a:rPr>
              <a:t>Điểm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kiểm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tra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nhóm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sinh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</a:p>
          <a:p>
            <a:pPr marL="548640" indent="-548640">
              <a:buNone/>
            </a:pP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ghi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lại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như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 marL="548640" indent="-548640">
              <a:buNone/>
            </a:pPr>
            <a:endParaRPr lang="en-US" b="1" dirty="0">
              <a:solidFill>
                <a:srgbClr val="0070C0"/>
              </a:solidFill>
              <a:latin typeface="Times New Roman" pitchFamily="18" charset="0"/>
            </a:endParaRPr>
          </a:p>
          <a:p>
            <a:pPr marL="548640" indent="-548640">
              <a:buNone/>
            </a:pPr>
            <a:endParaRPr lang="en-US" dirty="0">
              <a:latin typeface="Times New Roman" pitchFamily="18" charset="0"/>
            </a:endParaRPr>
          </a:p>
        </p:txBody>
      </p:sp>
      <p:graphicFrame>
        <p:nvGraphicFramePr>
          <p:cNvPr id="107584" name="Group 6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96037539"/>
              </p:ext>
            </p:extLst>
          </p:nvPr>
        </p:nvGraphicFramePr>
        <p:xfrm>
          <a:off x="1851660" y="1280160"/>
          <a:ext cx="7269482" cy="835152"/>
        </p:xfrm>
        <a:graphic>
          <a:graphicData uri="http://schemas.openxmlformats.org/drawingml/2006/table">
            <a:tbl>
              <a:tblPr/>
              <a:tblGrid>
                <a:gridCol w="1454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46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7568" name="Rectangle 48"/>
          <p:cNvSpPr>
            <a:spLocks noChangeArrowheads="1"/>
          </p:cNvSpPr>
          <p:nvPr/>
        </p:nvSpPr>
        <p:spPr bwMode="auto">
          <a:xfrm>
            <a:off x="3977641" y="2171700"/>
            <a:ext cx="3217026" cy="41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51510" lvl="1" indent="-240030">
              <a:lnSpc>
                <a:spcPct val="90000"/>
              </a:lnSpc>
              <a:spcBef>
                <a:spcPct val="20000"/>
              </a:spcBef>
            </a:pPr>
            <a:r>
              <a:rPr lang="en-US" sz="252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Chọn đáp án đúng.</a:t>
            </a:r>
          </a:p>
          <a:p>
            <a:pPr marL="651510" lvl="1" indent="-240030">
              <a:lnSpc>
                <a:spcPct val="90000"/>
              </a:lnSpc>
              <a:spcBef>
                <a:spcPct val="20000"/>
              </a:spcBef>
            </a:pPr>
            <a:r>
              <a:rPr lang="en-US" sz="2520">
                <a:latin typeface="Times New Roman" pitchFamily="18" charset="0"/>
                <a:cs typeface="Times New Roman" pitchFamily="18" charset="0"/>
              </a:rPr>
              <a:t>	 </a:t>
            </a: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1371600" y="2707871"/>
            <a:ext cx="8092440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51510" lvl="1" indent="-240030">
              <a:lnSpc>
                <a:spcPct val="90000"/>
              </a:lnSpc>
              <a:spcBef>
                <a:spcPct val="20000"/>
              </a:spcBef>
            </a:pPr>
            <a:r>
              <a:rPr lang="en-US" sz="252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0" b="1">
                <a:latin typeface="Times New Roman" pitchFamily="18" charset="0"/>
                <a:cs typeface="Times New Roman" pitchFamily="18" charset="0"/>
              </a:rPr>
              <a:t>Câu 2. Số các giá trị của dấu hiệu là:</a:t>
            </a:r>
          </a:p>
          <a:p>
            <a:pPr marL="1285875" lvl="2" indent="-531495">
              <a:lnSpc>
                <a:spcPct val="90000"/>
              </a:lnSpc>
              <a:spcBef>
                <a:spcPct val="20000"/>
              </a:spcBef>
            </a:pPr>
            <a:r>
              <a:rPr lang="en-US" sz="252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520">
                <a:latin typeface="Times New Roman" pitchFamily="18" charset="0"/>
                <a:cs typeface="Times New Roman" pitchFamily="18" charset="0"/>
              </a:rPr>
              <a:t>A. 7             B. 8             C. 9            D. 10</a:t>
            </a: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1400175" y="3834230"/>
            <a:ext cx="8486775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2520" b="1">
                <a:latin typeface="Times New Roman" pitchFamily="18" charset="0"/>
                <a:cs typeface="Times New Roman" pitchFamily="18" charset="0"/>
              </a:rPr>
              <a:t> Câu 3. Số các giá trị khác nhau của dấu hiệu là:</a:t>
            </a:r>
          </a:p>
          <a:p>
            <a:pPr lvl="2"/>
            <a:r>
              <a:rPr lang="en-US" sz="252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520">
                <a:latin typeface="Times New Roman" pitchFamily="18" charset="0"/>
                <a:cs typeface="Times New Roman" pitchFamily="18" charset="0"/>
              </a:rPr>
              <a:t>A. 7	      B. 6             C. 5            D. 4</a:t>
            </a:r>
          </a:p>
        </p:txBody>
      </p:sp>
      <p:sp>
        <p:nvSpPr>
          <p:cNvPr id="11" name="Rectangle 33"/>
          <p:cNvSpPr>
            <a:spLocks noChangeArrowheads="1"/>
          </p:cNvSpPr>
          <p:nvPr/>
        </p:nvSpPr>
        <p:spPr bwMode="auto">
          <a:xfrm>
            <a:off x="1371600" y="5016325"/>
            <a:ext cx="809244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en-US" sz="252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0" b="1">
                <a:latin typeface="Times New Roman" pitchFamily="18" charset="0"/>
                <a:cs typeface="Times New Roman" pitchFamily="18" charset="0"/>
              </a:rPr>
              <a:t>Câu 4. Tần số của giá trị 7 là:</a:t>
            </a:r>
          </a:p>
          <a:p>
            <a:pPr lvl="2"/>
            <a:r>
              <a:rPr lang="en-US" sz="252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520">
                <a:latin typeface="Times New Roman" pitchFamily="18" charset="0"/>
                <a:cs typeface="Times New Roman" pitchFamily="18" charset="0"/>
              </a:rPr>
              <a:t>A. 2              B. 5             C. 3            D. 4</a:t>
            </a:r>
          </a:p>
        </p:txBody>
      </p:sp>
      <p:sp>
        <p:nvSpPr>
          <p:cNvPr id="12" name="Oval 31"/>
          <p:cNvSpPr>
            <a:spLocks noChangeArrowheads="1"/>
          </p:cNvSpPr>
          <p:nvPr/>
        </p:nvSpPr>
        <p:spPr bwMode="auto">
          <a:xfrm>
            <a:off x="7338062" y="3120592"/>
            <a:ext cx="527208" cy="449654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478"/>
          </a:p>
        </p:txBody>
      </p:sp>
      <p:sp>
        <p:nvSpPr>
          <p:cNvPr id="13" name="Oval 31"/>
          <p:cNvSpPr>
            <a:spLocks noChangeArrowheads="1"/>
          </p:cNvSpPr>
          <p:nvPr/>
        </p:nvSpPr>
        <p:spPr bwMode="auto">
          <a:xfrm>
            <a:off x="4251962" y="4268790"/>
            <a:ext cx="527208" cy="449654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478"/>
          </a:p>
        </p:txBody>
      </p:sp>
      <p:sp>
        <p:nvSpPr>
          <p:cNvPr id="14" name="Oval 31"/>
          <p:cNvSpPr>
            <a:spLocks noChangeArrowheads="1"/>
          </p:cNvSpPr>
          <p:nvPr/>
        </p:nvSpPr>
        <p:spPr bwMode="auto">
          <a:xfrm>
            <a:off x="5897882" y="5450884"/>
            <a:ext cx="527208" cy="449654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478"/>
          </a:p>
        </p:txBody>
      </p:sp>
    </p:spTree>
    <p:extLst>
      <p:ext uri="{BB962C8B-B14F-4D97-AF65-F5344CB8AC3E}">
        <p14:creationId xmlns:p14="http://schemas.microsoft.com/office/powerpoint/2010/main" val="418118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343025" y="388620"/>
            <a:ext cx="8258175" cy="754380"/>
          </a:xfrm>
        </p:spPr>
        <p:txBody>
          <a:bodyPr>
            <a:noAutofit/>
          </a:bodyPr>
          <a:lstStyle/>
          <a:p>
            <a:pPr marL="548640" indent="-548640">
              <a:buNone/>
            </a:pP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1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</a:rPr>
              <a:t>Điểm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kiểm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tra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nhóm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sinh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</a:p>
          <a:p>
            <a:pPr marL="548640" indent="-548640">
              <a:buNone/>
            </a:pP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ghi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lại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như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 marL="548640" indent="-548640">
              <a:buNone/>
            </a:pPr>
            <a:endParaRPr lang="en-US" b="1" dirty="0">
              <a:solidFill>
                <a:srgbClr val="0070C0"/>
              </a:solidFill>
              <a:latin typeface="Times New Roman" pitchFamily="18" charset="0"/>
            </a:endParaRPr>
          </a:p>
          <a:p>
            <a:pPr marL="548640" indent="-548640">
              <a:buNone/>
            </a:pPr>
            <a:endParaRPr lang="en-US" dirty="0">
              <a:latin typeface="Times New Roman" pitchFamily="18" charset="0"/>
            </a:endParaRPr>
          </a:p>
        </p:txBody>
      </p:sp>
      <p:graphicFrame>
        <p:nvGraphicFramePr>
          <p:cNvPr id="107584" name="Group 6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28075310"/>
              </p:ext>
            </p:extLst>
          </p:nvPr>
        </p:nvGraphicFramePr>
        <p:xfrm>
          <a:off x="1851660" y="1280160"/>
          <a:ext cx="7269482" cy="835152"/>
        </p:xfrm>
        <a:graphic>
          <a:graphicData uri="http://schemas.openxmlformats.org/drawingml/2006/table">
            <a:tbl>
              <a:tblPr/>
              <a:tblGrid>
                <a:gridCol w="1454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46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7568" name="Rectangle 48"/>
          <p:cNvSpPr>
            <a:spLocks noChangeArrowheads="1"/>
          </p:cNvSpPr>
          <p:nvPr/>
        </p:nvSpPr>
        <p:spPr bwMode="auto">
          <a:xfrm>
            <a:off x="3977641" y="2171700"/>
            <a:ext cx="3217026" cy="41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51510" lvl="1" indent="-240030">
              <a:lnSpc>
                <a:spcPct val="90000"/>
              </a:lnSpc>
              <a:spcBef>
                <a:spcPct val="20000"/>
              </a:spcBef>
            </a:pPr>
            <a:r>
              <a:rPr lang="en-US" sz="252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Chọn đáp án đúng.</a:t>
            </a:r>
          </a:p>
          <a:p>
            <a:pPr marL="651510" lvl="1" indent="-240030">
              <a:lnSpc>
                <a:spcPct val="90000"/>
              </a:lnSpc>
              <a:spcBef>
                <a:spcPct val="20000"/>
              </a:spcBef>
            </a:pPr>
            <a:r>
              <a:rPr lang="en-US" sz="2520">
                <a:latin typeface="Times New Roman" pitchFamily="18" charset="0"/>
                <a:cs typeface="Times New Roman" pitchFamily="18" charset="0"/>
              </a:rPr>
              <a:t>	 </a:t>
            </a:r>
          </a:p>
        </p:txBody>
      </p:sp>
      <p:sp>
        <p:nvSpPr>
          <p:cNvPr id="13" name="Oval 31"/>
          <p:cNvSpPr>
            <a:spLocks noChangeArrowheads="1"/>
          </p:cNvSpPr>
          <p:nvPr/>
        </p:nvSpPr>
        <p:spPr bwMode="auto">
          <a:xfrm>
            <a:off x="1803799" y="4552914"/>
            <a:ext cx="527208" cy="449654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478"/>
          </a:p>
        </p:txBody>
      </p:sp>
      <p:graphicFrame>
        <p:nvGraphicFramePr>
          <p:cNvPr id="15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278238"/>
              </p:ext>
            </p:extLst>
          </p:nvPr>
        </p:nvGraphicFramePr>
        <p:xfrm>
          <a:off x="1577340" y="3364992"/>
          <a:ext cx="7913846" cy="932688"/>
        </p:xfrm>
        <a:graphic>
          <a:graphicData uri="http://schemas.openxmlformats.org/drawingml/2006/table">
            <a:tbl>
              <a:tblPr/>
              <a:tblGrid>
                <a:gridCol w="1687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86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7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58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58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1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6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Giá trị (x)</a:t>
                      </a: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Tần số (n)</a:t>
                      </a: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N=10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Group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013628"/>
              </p:ext>
            </p:extLst>
          </p:nvPr>
        </p:nvGraphicFramePr>
        <p:xfrm>
          <a:off x="1577340" y="5079492"/>
          <a:ext cx="7913846" cy="932688"/>
        </p:xfrm>
        <a:graphic>
          <a:graphicData uri="http://schemas.openxmlformats.org/drawingml/2006/table">
            <a:tbl>
              <a:tblPr/>
              <a:tblGrid>
                <a:gridCol w="1687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1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7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0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15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1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6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Giá trị (x)</a:t>
                      </a: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Tần số (n)</a:t>
                      </a: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N=10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 Box 133"/>
          <p:cNvSpPr txBox="1">
            <a:spLocks noChangeArrowheads="1"/>
          </p:cNvSpPr>
          <p:nvPr/>
        </p:nvSpPr>
        <p:spPr bwMode="auto">
          <a:xfrm>
            <a:off x="1850492" y="2905817"/>
            <a:ext cx="918686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160"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18" name="Text Box 134"/>
          <p:cNvSpPr txBox="1">
            <a:spLocks noChangeArrowheads="1"/>
          </p:cNvSpPr>
          <p:nvPr/>
        </p:nvSpPr>
        <p:spPr bwMode="auto">
          <a:xfrm>
            <a:off x="1871664" y="4572000"/>
            <a:ext cx="918687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160"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19" name="Text Box 133"/>
          <p:cNvSpPr txBox="1">
            <a:spLocks noChangeArrowheads="1"/>
          </p:cNvSpPr>
          <p:nvPr/>
        </p:nvSpPr>
        <p:spPr bwMode="auto">
          <a:xfrm>
            <a:off x="1576951" y="2534264"/>
            <a:ext cx="7887089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/>
            <a:r>
              <a:rPr lang="en-US" sz="2160" b="1">
                <a:latin typeface="Times New Roman" pitchFamily="18" charset="0"/>
                <a:cs typeface="Times New Roman" pitchFamily="18" charset="0"/>
              </a:rPr>
              <a:t>Câu 5: </a:t>
            </a:r>
            <a:r>
              <a:rPr lang="en-US" sz="2520" b="1" i="1">
                <a:latin typeface="Times New Roman" pitchFamily="18" charset="0"/>
                <a:cs typeface="Times New Roman" pitchFamily="18" charset="0"/>
              </a:rPr>
              <a:t>Bảng tần số nào sau đây đúng ?</a:t>
            </a:r>
            <a:endParaRPr lang="en-US" sz="216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49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343025" y="388620"/>
            <a:ext cx="8258175" cy="754380"/>
          </a:xfrm>
        </p:spPr>
        <p:txBody>
          <a:bodyPr>
            <a:noAutofit/>
          </a:bodyPr>
          <a:lstStyle/>
          <a:p>
            <a:pPr marL="548640" indent="-548640">
              <a:buNone/>
            </a:pP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1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</a:rPr>
              <a:t>Điểm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kiểm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tra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nhóm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sinh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</a:p>
          <a:p>
            <a:pPr marL="548640" indent="-548640">
              <a:buNone/>
            </a:pP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ghi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lại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như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 marL="548640" indent="-548640">
              <a:buNone/>
            </a:pPr>
            <a:endParaRPr lang="en-US" b="1" dirty="0">
              <a:solidFill>
                <a:srgbClr val="0070C0"/>
              </a:solidFill>
              <a:latin typeface="Times New Roman" pitchFamily="18" charset="0"/>
            </a:endParaRPr>
          </a:p>
          <a:p>
            <a:pPr marL="548640" indent="-548640">
              <a:buNone/>
            </a:pPr>
            <a:endParaRPr lang="en-US" dirty="0">
              <a:latin typeface="Times New Roman" pitchFamily="18" charset="0"/>
            </a:endParaRPr>
          </a:p>
        </p:txBody>
      </p:sp>
      <p:graphicFrame>
        <p:nvGraphicFramePr>
          <p:cNvPr id="107584" name="Group 6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68238547"/>
              </p:ext>
            </p:extLst>
          </p:nvPr>
        </p:nvGraphicFramePr>
        <p:xfrm>
          <a:off x="1851660" y="1280160"/>
          <a:ext cx="7269482" cy="835152"/>
        </p:xfrm>
        <a:graphic>
          <a:graphicData uri="http://schemas.openxmlformats.org/drawingml/2006/table">
            <a:tbl>
              <a:tblPr/>
              <a:tblGrid>
                <a:gridCol w="1454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46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7568" name="Rectangle 48"/>
          <p:cNvSpPr>
            <a:spLocks noChangeArrowheads="1"/>
          </p:cNvSpPr>
          <p:nvPr/>
        </p:nvSpPr>
        <p:spPr bwMode="auto">
          <a:xfrm>
            <a:off x="3977641" y="2171700"/>
            <a:ext cx="3217026" cy="41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51510" lvl="1" indent="-240030">
              <a:lnSpc>
                <a:spcPct val="90000"/>
              </a:lnSpc>
              <a:spcBef>
                <a:spcPct val="20000"/>
              </a:spcBef>
            </a:pPr>
            <a:r>
              <a:rPr lang="en-US" sz="252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Chọn đáp án đúng.</a:t>
            </a:r>
          </a:p>
          <a:p>
            <a:pPr marL="651510" lvl="1" indent="-240030">
              <a:lnSpc>
                <a:spcPct val="90000"/>
              </a:lnSpc>
              <a:spcBef>
                <a:spcPct val="20000"/>
              </a:spcBef>
            </a:pPr>
            <a:r>
              <a:rPr lang="en-US" sz="2520">
                <a:latin typeface="Times New Roman" pitchFamily="18" charset="0"/>
                <a:cs typeface="Times New Roman" pitchFamily="18" charset="0"/>
              </a:rPr>
              <a:t>	 </a:t>
            </a: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1371600" y="3940883"/>
            <a:ext cx="8092440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51510" lvl="1" indent="-240030">
              <a:lnSpc>
                <a:spcPct val="90000"/>
              </a:lnSpc>
              <a:spcBef>
                <a:spcPct val="20000"/>
              </a:spcBef>
            </a:pPr>
            <a:r>
              <a:rPr lang="en-US" sz="252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0" b="1">
                <a:latin typeface="Times New Roman" pitchFamily="18" charset="0"/>
                <a:cs typeface="Times New Roman" pitchFamily="18" charset="0"/>
              </a:rPr>
              <a:t>Câu 6. Số trung bình cộng của dấu hiệu là:</a:t>
            </a:r>
          </a:p>
          <a:p>
            <a:pPr marL="1285875" lvl="2" indent="-531495">
              <a:lnSpc>
                <a:spcPct val="90000"/>
              </a:lnSpc>
              <a:spcBef>
                <a:spcPct val="20000"/>
              </a:spcBef>
            </a:pPr>
            <a:r>
              <a:rPr lang="en-US" sz="252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520">
                <a:latin typeface="Times New Roman" pitchFamily="18" charset="0"/>
                <a:cs typeface="Times New Roman" pitchFamily="18" charset="0"/>
              </a:rPr>
              <a:t>A. 7,6             B. 7,5             C. 7,8            D. 7,9</a:t>
            </a: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1400175" y="4947745"/>
            <a:ext cx="8486775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2520" b="1">
                <a:latin typeface="Times New Roman" pitchFamily="18" charset="0"/>
                <a:cs typeface="Times New Roman" pitchFamily="18" charset="0"/>
              </a:rPr>
              <a:t> Câu 7. Mốt của dấu hiệu là:</a:t>
            </a:r>
          </a:p>
          <a:p>
            <a:pPr lvl="2"/>
            <a:r>
              <a:rPr lang="en-US" sz="252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520">
                <a:latin typeface="Times New Roman" pitchFamily="18" charset="0"/>
                <a:cs typeface="Times New Roman" pitchFamily="18" charset="0"/>
              </a:rPr>
              <a:t>A. 2	      B. 3             C. 7            D. 10</a:t>
            </a:r>
          </a:p>
        </p:txBody>
      </p:sp>
      <p:sp>
        <p:nvSpPr>
          <p:cNvPr id="12" name="Oval 31"/>
          <p:cNvSpPr>
            <a:spLocks noChangeArrowheads="1"/>
          </p:cNvSpPr>
          <p:nvPr/>
        </p:nvSpPr>
        <p:spPr bwMode="auto">
          <a:xfrm>
            <a:off x="2674622" y="4353604"/>
            <a:ext cx="527208" cy="449654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478"/>
          </a:p>
        </p:txBody>
      </p:sp>
      <p:sp>
        <p:nvSpPr>
          <p:cNvPr id="13" name="Oval 31"/>
          <p:cNvSpPr>
            <a:spLocks noChangeArrowheads="1"/>
          </p:cNvSpPr>
          <p:nvPr/>
        </p:nvSpPr>
        <p:spPr bwMode="auto">
          <a:xfrm>
            <a:off x="5879178" y="5382304"/>
            <a:ext cx="527208" cy="449654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478"/>
          </a:p>
        </p:txBody>
      </p:sp>
      <p:graphicFrame>
        <p:nvGraphicFramePr>
          <p:cNvPr id="15" name="Group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607769"/>
              </p:ext>
            </p:extLst>
          </p:nvPr>
        </p:nvGraphicFramePr>
        <p:xfrm>
          <a:off x="1550194" y="2720340"/>
          <a:ext cx="7913846" cy="932688"/>
        </p:xfrm>
        <a:graphic>
          <a:graphicData uri="http://schemas.openxmlformats.org/drawingml/2006/table">
            <a:tbl>
              <a:tblPr/>
              <a:tblGrid>
                <a:gridCol w="1687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1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7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0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15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1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6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Giá trị (x)</a:t>
                      </a: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Tần số (n)</a:t>
                      </a: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N=10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5-Point Star 1">
            <a:hlinkClick r:id="rId3" action="ppaction://hlinksldjump"/>
          </p:cNvPr>
          <p:cNvSpPr/>
          <p:nvPr/>
        </p:nvSpPr>
        <p:spPr>
          <a:xfrm>
            <a:off x="9258300" y="5943600"/>
            <a:ext cx="342900" cy="3429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8"/>
          </a:p>
        </p:txBody>
      </p:sp>
    </p:spTree>
    <p:extLst>
      <p:ext uri="{BB962C8B-B14F-4D97-AF65-F5344CB8AC3E}">
        <p14:creationId xmlns:p14="http://schemas.microsoft.com/office/powerpoint/2010/main" val="279651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390">
      <a:dk1>
        <a:srgbClr val="000000"/>
      </a:dk1>
      <a:lt1>
        <a:srgbClr val="FFFFFF"/>
      </a:lt1>
      <a:dk2>
        <a:srgbClr val="063E70"/>
      </a:dk2>
      <a:lt2>
        <a:srgbClr val="FDFBA5"/>
      </a:lt2>
      <a:accent1>
        <a:srgbClr val="F85979"/>
      </a:accent1>
      <a:accent2>
        <a:srgbClr val="B6D086"/>
      </a:accent2>
      <a:accent3>
        <a:srgbClr val="FFC000"/>
      </a:accent3>
      <a:accent4>
        <a:srgbClr val="38C4F0"/>
      </a:accent4>
      <a:accent5>
        <a:srgbClr val="E090B8"/>
      </a:accent5>
      <a:accent6>
        <a:srgbClr val="B08BE1"/>
      </a:accent6>
      <a:hlink>
        <a:srgbClr val="FCB608"/>
      </a:hlink>
      <a:folHlink>
        <a:srgbClr val="7CD9D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622</TotalTime>
  <Words>1249</Words>
  <Application>Microsoft Office PowerPoint</Application>
  <PresentationFormat>Custom</PresentationFormat>
  <Paragraphs>447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.VnTime</vt:lpstr>
      <vt:lpstr>Arial</vt:lpstr>
      <vt:lpstr>Calibri</vt:lpstr>
      <vt:lpstr>Calibri Light</vt:lpstr>
      <vt:lpstr>Constantia</vt:lpstr>
      <vt:lpstr>Palatino Linotype</vt:lpstr>
      <vt:lpstr>Tahoma</vt:lpstr>
      <vt:lpstr>Times New Roman</vt:lpstr>
      <vt:lpstr>Wingdings</vt:lpstr>
      <vt:lpstr>Office Theme</vt:lpstr>
      <vt:lpstr>1_Office Theme</vt:lpstr>
      <vt:lpstr>Equation</vt:lpstr>
      <vt:lpstr>Ôn tập chương III Thống kê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Lê Khánh</cp:lastModifiedBy>
  <cp:revision>131</cp:revision>
  <dcterms:created xsi:type="dcterms:W3CDTF">2016-02-17T14:41:23Z</dcterms:created>
  <dcterms:modified xsi:type="dcterms:W3CDTF">2020-04-26T10:10:27Z</dcterms:modified>
</cp:coreProperties>
</file>