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osis" panose="02010703020202060003" pitchFamily="2" charset="0"/>
      <p:regular r:id="rId15"/>
      <p:bold r:id="rId16"/>
    </p:embeddedFont>
    <p:embeddedFont>
      <p:font typeface="Dosis ExtraBold" panose="020B0604020202020204" pitchFamily="2" charset="0"/>
      <p:bold r:id="rId17"/>
    </p:embeddedFont>
    <p:embeddedFont>
      <p:font typeface="Questrial" panose="020B0604020202020204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CÁC NHÓM CỦA TỔ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373712" y="1057274"/>
            <a:ext cx="8555604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CÁC NHÓM CỦA TỔ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TỔ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TỔ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257</Words>
  <Application>Microsoft Office PowerPoint</Application>
  <PresentationFormat>On-screen Show (16:9)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Questrial</vt:lpstr>
      <vt:lpstr>Calibri</vt:lpstr>
      <vt:lpstr>Dosis ExtraBold</vt:lpstr>
      <vt:lpstr>Dosis</vt:lpstr>
      <vt:lpstr>Arial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Diu Bui</cp:lastModifiedBy>
  <cp:revision>8</cp:revision>
  <dcterms:modified xsi:type="dcterms:W3CDTF">2022-10-06T16:46:22Z</dcterms:modified>
</cp:coreProperties>
</file>