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1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76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2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60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4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0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66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61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ECA6E-20AD-4326-98E2-94A63A7C295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1547-2742-426F-BE0D-1D132C6C1B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9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11" Type="http://schemas.openxmlformats.org/officeDocument/2006/relationships/image" Target="../media/image51.emf"/><Relationship Id="rId5" Type="http://schemas.openxmlformats.org/officeDocument/2006/relationships/image" Target="../media/image45.emf"/><Relationship Id="rId10" Type="http://schemas.openxmlformats.org/officeDocument/2006/relationships/image" Target="../media/image50.emf"/><Relationship Id="rId4" Type="http://schemas.openxmlformats.org/officeDocument/2006/relationships/image" Target="../media/image44.emf"/><Relationship Id="rId9" Type="http://schemas.openxmlformats.org/officeDocument/2006/relationships/image" Target="../media/image4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3" Type="http://schemas.openxmlformats.org/officeDocument/2006/relationships/image" Target="../media/image56.emf"/><Relationship Id="rId7" Type="http://schemas.openxmlformats.org/officeDocument/2006/relationships/image" Target="../media/image5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7.emf"/><Relationship Id="rId5" Type="http://schemas.openxmlformats.org/officeDocument/2006/relationships/image" Target="../media/image5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553" y="2194560"/>
            <a:ext cx="757645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BÀI TẬP</a:t>
            </a:r>
          </a:p>
          <a:p>
            <a:pPr algn="ctr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 THỨC ĐỒNG DẠNG</a:t>
            </a:r>
            <a:endParaRPr lang="en-GB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332476"/>
            <a:ext cx="15414012" cy="516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4" y="1747662"/>
            <a:ext cx="5042647" cy="31274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624" y="5043906"/>
            <a:ext cx="9305364" cy="16154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24" y="848817"/>
            <a:ext cx="11604811" cy="7797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642835" y="2494286"/>
            <a:ext cx="6545959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ý: Thu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61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70" y="305583"/>
            <a:ext cx="14442119" cy="483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70" y="1008802"/>
            <a:ext cx="16637787" cy="87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70" y="1994663"/>
            <a:ext cx="16267636" cy="1246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9205" y="971863"/>
            <a:ext cx="17333592" cy="9103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9205" y="2156095"/>
            <a:ext cx="17578927" cy="9232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323" y="3604048"/>
            <a:ext cx="17063869" cy="8961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370" y="4863519"/>
            <a:ext cx="15334843" cy="1241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6009" y="1008802"/>
            <a:ext cx="15216230" cy="739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453" y="2041837"/>
            <a:ext cx="16135610" cy="12359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93899" y="2168367"/>
            <a:ext cx="16900269" cy="8216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96435" y="3514247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5283" y="3514247"/>
            <a:ext cx="153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3910" y="5024951"/>
            <a:ext cx="731290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200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GB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05793" y="5024951"/>
            <a:ext cx="731290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200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GB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453" y="5024951"/>
            <a:ext cx="153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97864" y="882785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34540" y="892814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5247" y="870601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(-4xyz)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16625" y="1471928"/>
            <a:ext cx="233749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GB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GB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GB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30" y="328916"/>
            <a:ext cx="13921946" cy="1398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30" y="2095340"/>
            <a:ext cx="15473381" cy="10397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6631" y="3135086"/>
            <a:ext cx="4569322" cy="242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3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97" y="402059"/>
            <a:ext cx="11665055" cy="904227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10789" y="1920239"/>
            <a:ext cx="211258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657605"/>
              </p:ext>
            </p:extLst>
          </p:nvPr>
        </p:nvGraphicFramePr>
        <p:xfrm>
          <a:off x="251497" y="1306286"/>
          <a:ext cx="4053279" cy="196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1586811" imgH="774364" progId="Equation.DSMT4">
                  <p:embed/>
                </p:oleObj>
              </mc:Choice>
              <mc:Fallback>
                <p:oleObj name="Equation" r:id="rId4" imgW="1586811" imgH="77436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97" y="1306286"/>
                        <a:ext cx="4053279" cy="19659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97" y="3380166"/>
            <a:ext cx="13620430" cy="5060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767" y="3994119"/>
            <a:ext cx="17077170" cy="6344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767" y="4736499"/>
            <a:ext cx="14460540" cy="96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35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86" y="1734483"/>
            <a:ext cx="13843868" cy="850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1690" y="1453666"/>
            <a:ext cx="12400532" cy="224668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736977" y="145366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690" y="4328747"/>
            <a:ext cx="10915919" cy="2505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386" y="4328747"/>
            <a:ext cx="9788461" cy="82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2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582907" y="151951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998" y="1374566"/>
            <a:ext cx="10692226" cy="2454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998" y="4494212"/>
            <a:ext cx="11503404" cy="2363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752" y="2237480"/>
            <a:ext cx="15229254" cy="936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386" y="4558833"/>
            <a:ext cx="14185649" cy="87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4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817659" y="1559857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844" y="1821634"/>
            <a:ext cx="9828312" cy="35229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03" y="2659960"/>
            <a:ext cx="12949938" cy="79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4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378579"/>
            <a:ext cx="11900263" cy="398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1528513"/>
            <a:ext cx="14390827" cy="11023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08223" y="62271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22141" y="108437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412" y="1084376"/>
            <a:ext cx="10564838" cy="26870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3086" y="1328508"/>
            <a:ext cx="11412032" cy="19812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4412" y="4015513"/>
            <a:ext cx="11465584" cy="29160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2894" y="4372379"/>
            <a:ext cx="10986804" cy="19073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" y="4859446"/>
            <a:ext cx="11632884" cy="89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1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378579"/>
            <a:ext cx="11900263" cy="398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08223" y="62271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22141" y="108437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413" y="1084376"/>
            <a:ext cx="10884588" cy="28606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9823" y="1607674"/>
            <a:ext cx="10449358" cy="18140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413" y="3945065"/>
            <a:ext cx="10524501" cy="27515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9823" y="4513781"/>
            <a:ext cx="10449358" cy="18140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80" y="1754261"/>
            <a:ext cx="11021848" cy="8442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" y="4797342"/>
            <a:ext cx="12794713" cy="9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53" y="224899"/>
            <a:ext cx="15222391" cy="509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52" y="913917"/>
            <a:ext cx="13287013" cy="2958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17" y="3872752"/>
            <a:ext cx="13029892" cy="2339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5084" y="725657"/>
            <a:ext cx="12373832" cy="314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9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45" y="1459852"/>
            <a:ext cx="13321348" cy="4183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45" y="523876"/>
            <a:ext cx="15223031" cy="512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709" y="1459851"/>
            <a:ext cx="13132361" cy="41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5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332476"/>
            <a:ext cx="15414012" cy="516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4" y="969610"/>
            <a:ext cx="12465423" cy="766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49" y="1855694"/>
            <a:ext cx="2907276" cy="2491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749" y="4347645"/>
            <a:ext cx="10047663" cy="202548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6075377" y="969610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254" y="848586"/>
            <a:ext cx="12885216" cy="7919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2334" y="1640540"/>
            <a:ext cx="2866321" cy="29850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254" y="4625583"/>
            <a:ext cx="9323440" cy="223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6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</Words>
  <Application>Microsoft Office PowerPoint</Application>
  <PresentationFormat>Widescreen</PresentationFormat>
  <Paragraphs>19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Phượng Nguyễn</dc:creator>
  <cp:lastModifiedBy>Phượng Nguyễn</cp:lastModifiedBy>
  <cp:revision>11</cp:revision>
  <dcterms:created xsi:type="dcterms:W3CDTF">2020-04-13T03:12:46Z</dcterms:created>
  <dcterms:modified xsi:type="dcterms:W3CDTF">2020-04-13T05:04:01Z</dcterms:modified>
</cp:coreProperties>
</file>