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16" r:id="rId2"/>
    <p:sldId id="256" r:id="rId3"/>
    <p:sldId id="274" r:id="rId4"/>
    <p:sldId id="271" r:id="rId5"/>
    <p:sldId id="264" r:id="rId6"/>
    <p:sldId id="265" r:id="rId7"/>
    <p:sldId id="266" r:id="rId8"/>
    <p:sldId id="339" r:id="rId9"/>
    <p:sldId id="353" r:id="rId10"/>
    <p:sldId id="354" r:id="rId11"/>
    <p:sldId id="357" r:id="rId12"/>
    <p:sldId id="358" r:id="rId13"/>
    <p:sldId id="359" r:id="rId14"/>
    <p:sldId id="361" r:id="rId15"/>
    <p:sldId id="360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3300"/>
    <a:srgbClr val="378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B1E75-2D31-44EA-A29F-77DE097F400A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C27B2-0276-4156-B0A7-A7C3A9B4B7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7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7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6C2E-E4F6-410D-B304-CE08B44D2DF5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2DA17-F25C-4620-8088-7F393A89E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1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8.gif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Ha\Dovui%207%2008%2009\dh30s.avi" TargetMode="External"/><Relationship Id="rId6" Type="http://schemas.openxmlformats.org/officeDocument/2006/relationships/image" Target="../media/image27.png"/><Relationship Id="rId5" Type="http://schemas.openxmlformats.org/officeDocument/2006/relationships/slide" Target="slide10.xml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8.gif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Ha\Dovui%207%2008%2009\dh30s.avi" TargetMode="External"/><Relationship Id="rId6" Type="http://schemas.openxmlformats.org/officeDocument/2006/relationships/image" Target="../media/image27.png"/><Relationship Id="rId5" Type="http://schemas.openxmlformats.org/officeDocument/2006/relationships/slide" Target="slide10.xml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8.gif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Ha\Dovui%207%2008%2009\dh30s.avi" TargetMode="External"/><Relationship Id="rId6" Type="http://schemas.openxmlformats.org/officeDocument/2006/relationships/image" Target="../media/image27.png"/><Relationship Id="rId5" Type="http://schemas.openxmlformats.org/officeDocument/2006/relationships/slide" Target="slide10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8.gif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Ha\Dovui%207%2008%2009\dh30s.avi" TargetMode="External"/><Relationship Id="rId6" Type="http://schemas.openxmlformats.org/officeDocument/2006/relationships/image" Target="../media/image27.png"/><Relationship Id="rId5" Type="http://schemas.openxmlformats.org/officeDocument/2006/relationships/slide" Target="slide10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11.bin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8.wmf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9099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>
            <p:custDataLst>
              <p:tags r:id="rId1"/>
            </p:custDataLst>
          </p:nvPr>
        </p:nvSpPr>
        <p:spPr>
          <a:xfrm>
            <a:off x="457201" y="2407285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BottomLef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VÀ CÁC EM.</a:t>
            </a:r>
            <a:endParaRPr lang="en-US" sz="44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300038"/>
            <a:ext cx="8054975" cy="6557962"/>
            <a:chOff x="22" y="-13"/>
            <a:chExt cx="5074" cy="4131"/>
          </a:xfrm>
        </p:grpSpPr>
        <p:grpSp>
          <p:nvGrpSpPr>
            <p:cNvPr id="10243" name="Group 3"/>
            <p:cNvGrpSpPr>
              <a:grpSpLocks/>
            </p:cNvGrpSpPr>
            <p:nvPr/>
          </p:nvGrpSpPr>
          <p:grpSpPr bwMode="auto">
            <a:xfrm rot="-2213053">
              <a:off x="1655" y="436"/>
              <a:ext cx="2125" cy="1067"/>
              <a:chOff x="2116" y="2568"/>
              <a:chExt cx="2125" cy="1067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/>
          </p:nvGrpSpPr>
          <p:grpSpPr bwMode="auto">
            <a:xfrm rot="2763264" flipH="1">
              <a:off x="123" y="1147"/>
              <a:ext cx="2812" cy="491"/>
              <a:chOff x="2116" y="2568"/>
              <a:chExt cx="2125" cy="1067"/>
            </a:xfrm>
          </p:grpSpPr>
          <p:sp>
            <p:nvSpPr>
              <p:cNvPr id="10258" name="Freeform 18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23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4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5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71" name="Freeform 31"/>
            <p:cNvSpPr>
              <a:spLocks/>
            </p:cNvSpPr>
            <p:nvPr/>
          </p:nvSpPr>
          <p:spPr bwMode="auto">
            <a:xfrm>
              <a:off x="2161" y="1487"/>
              <a:ext cx="954" cy="1369"/>
            </a:xfrm>
            <a:custGeom>
              <a:avLst/>
              <a:gdLst>
                <a:gd name="T0" fmla="*/ 129 w 954"/>
                <a:gd name="T1" fmla="*/ 1172 h 1369"/>
                <a:gd name="T2" fmla="*/ 810 w 954"/>
                <a:gd name="T3" fmla="*/ 174 h 1369"/>
                <a:gd name="T4" fmla="*/ 855 w 954"/>
                <a:gd name="T5" fmla="*/ 129 h 1369"/>
                <a:gd name="T6" fmla="*/ 492 w 954"/>
                <a:gd name="T7" fmla="*/ 673 h 1369"/>
                <a:gd name="T8" fmla="*/ 401 w 954"/>
                <a:gd name="T9" fmla="*/ 854 h 1369"/>
                <a:gd name="T10" fmla="*/ 946 w 954"/>
                <a:gd name="T11" fmla="*/ 446 h 1369"/>
                <a:gd name="T12" fmla="*/ 447 w 954"/>
                <a:gd name="T13" fmla="*/ 900 h 1369"/>
                <a:gd name="T14" fmla="*/ 356 w 954"/>
                <a:gd name="T15" fmla="*/ 900 h 1369"/>
                <a:gd name="T16" fmla="*/ 129 w 954"/>
                <a:gd name="T17" fmla="*/ 1263 h 1369"/>
                <a:gd name="T18" fmla="*/ 39 w 954"/>
                <a:gd name="T19" fmla="*/ 1353 h 1369"/>
                <a:gd name="T20" fmla="*/ 129 w 954"/>
                <a:gd name="T21" fmla="*/ 1172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4" h="1369">
                  <a:moveTo>
                    <a:pt x="129" y="1172"/>
                  </a:moveTo>
                  <a:cubicBezTo>
                    <a:pt x="258" y="975"/>
                    <a:pt x="689" y="348"/>
                    <a:pt x="810" y="174"/>
                  </a:cubicBezTo>
                  <a:cubicBezTo>
                    <a:pt x="931" y="0"/>
                    <a:pt x="908" y="46"/>
                    <a:pt x="855" y="129"/>
                  </a:cubicBezTo>
                  <a:cubicBezTo>
                    <a:pt x="802" y="212"/>
                    <a:pt x="568" y="552"/>
                    <a:pt x="492" y="673"/>
                  </a:cubicBezTo>
                  <a:cubicBezTo>
                    <a:pt x="416" y="794"/>
                    <a:pt x="326" y="892"/>
                    <a:pt x="401" y="854"/>
                  </a:cubicBezTo>
                  <a:cubicBezTo>
                    <a:pt x="476" y="816"/>
                    <a:pt x="938" y="438"/>
                    <a:pt x="946" y="446"/>
                  </a:cubicBezTo>
                  <a:cubicBezTo>
                    <a:pt x="954" y="454"/>
                    <a:pt x="545" y="824"/>
                    <a:pt x="447" y="900"/>
                  </a:cubicBezTo>
                  <a:cubicBezTo>
                    <a:pt x="349" y="976"/>
                    <a:pt x="409" y="840"/>
                    <a:pt x="356" y="900"/>
                  </a:cubicBezTo>
                  <a:cubicBezTo>
                    <a:pt x="303" y="960"/>
                    <a:pt x="182" y="1188"/>
                    <a:pt x="129" y="1263"/>
                  </a:cubicBezTo>
                  <a:cubicBezTo>
                    <a:pt x="76" y="1338"/>
                    <a:pt x="39" y="1368"/>
                    <a:pt x="39" y="1353"/>
                  </a:cubicBezTo>
                  <a:cubicBezTo>
                    <a:pt x="39" y="1338"/>
                    <a:pt x="0" y="1369"/>
                    <a:pt x="129" y="1172"/>
                  </a:cubicBez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2"/>
            <p:cNvSpPr>
              <a:spLocks/>
            </p:cNvSpPr>
            <p:nvPr/>
          </p:nvSpPr>
          <p:spPr bwMode="auto">
            <a:xfrm>
              <a:off x="1043" y="829"/>
              <a:ext cx="1497" cy="3289"/>
            </a:xfrm>
            <a:custGeom>
              <a:avLst/>
              <a:gdLst>
                <a:gd name="T0" fmla="*/ 113 w 1497"/>
                <a:gd name="T1" fmla="*/ 3145 h 3289"/>
                <a:gd name="T2" fmla="*/ 839 w 1497"/>
                <a:gd name="T3" fmla="*/ 2601 h 3289"/>
                <a:gd name="T4" fmla="*/ 1247 w 1497"/>
                <a:gd name="T5" fmla="*/ 1603 h 3289"/>
                <a:gd name="T6" fmla="*/ 1474 w 1497"/>
                <a:gd name="T7" fmla="*/ 106 h 3289"/>
                <a:gd name="T8" fmla="*/ 1383 w 1497"/>
                <a:gd name="T9" fmla="*/ 968 h 3289"/>
                <a:gd name="T10" fmla="*/ 1247 w 1497"/>
                <a:gd name="T11" fmla="*/ 1739 h 3289"/>
                <a:gd name="T12" fmla="*/ 930 w 1497"/>
                <a:gd name="T13" fmla="*/ 2556 h 3289"/>
                <a:gd name="T14" fmla="*/ 159 w 1497"/>
                <a:gd name="T15" fmla="*/ 3191 h 3289"/>
                <a:gd name="T16" fmla="*/ 113 w 1497"/>
                <a:gd name="T17" fmla="*/ 3145 h 3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97" h="3289">
                  <a:moveTo>
                    <a:pt x="113" y="3145"/>
                  </a:moveTo>
                  <a:cubicBezTo>
                    <a:pt x="226" y="3047"/>
                    <a:pt x="650" y="2858"/>
                    <a:pt x="839" y="2601"/>
                  </a:cubicBezTo>
                  <a:cubicBezTo>
                    <a:pt x="1028" y="2344"/>
                    <a:pt x="1141" y="2019"/>
                    <a:pt x="1247" y="1603"/>
                  </a:cubicBezTo>
                  <a:cubicBezTo>
                    <a:pt x="1353" y="1187"/>
                    <a:pt x="1451" y="212"/>
                    <a:pt x="1474" y="106"/>
                  </a:cubicBezTo>
                  <a:cubicBezTo>
                    <a:pt x="1497" y="0"/>
                    <a:pt x="1421" y="696"/>
                    <a:pt x="1383" y="968"/>
                  </a:cubicBezTo>
                  <a:cubicBezTo>
                    <a:pt x="1345" y="1240"/>
                    <a:pt x="1323" y="1474"/>
                    <a:pt x="1247" y="1739"/>
                  </a:cubicBezTo>
                  <a:cubicBezTo>
                    <a:pt x="1171" y="2004"/>
                    <a:pt x="1111" y="2314"/>
                    <a:pt x="930" y="2556"/>
                  </a:cubicBezTo>
                  <a:cubicBezTo>
                    <a:pt x="749" y="2798"/>
                    <a:pt x="295" y="3093"/>
                    <a:pt x="159" y="3191"/>
                  </a:cubicBezTo>
                  <a:cubicBezTo>
                    <a:pt x="23" y="3289"/>
                    <a:pt x="0" y="3243"/>
                    <a:pt x="113" y="3145"/>
                  </a:cubicBezTo>
                  <a:close/>
                </a:path>
              </a:pathLst>
            </a:custGeom>
            <a:solidFill>
              <a:srgbClr val="006600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73" name="Group 33"/>
            <p:cNvGrpSpPr>
              <a:grpSpLocks/>
            </p:cNvGrpSpPr>
            <p:nvPr/>
          </p:nvGrpSpPr>
          <p:grpSpPr bwMode="auto">
            <a:xfrm rot="12222859" flipV="1">
              <a:off x="113" y="2205"/>
              <a:ext cx="2125" cy="725"/>
              <a:chOff x="2116" y="2568"/>
              <a:chExt cx="2125" cy="1067"/>
            </a:xfrm>
          </p:grpSpPr>
          <p:sp>
            <p:nvSpPr>
              <p:cNvPr id="10274" name="Freeform 34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87" name="Group 47"/>
            <p:cNvGrpSpPr>
              <a:grpSpLocks/>
            </p:cNvGrpSpPr>
            <p:nvPr/>
          </p:nvGrpSpPr>
          <p:grpSpPr bwMode="auto">
            <a:xfrm rot="11892923" flipV="1">
              <a:off x="22" y="799"/>
              <a:ext cx="2125" cy="725"/>
              <a:chOff x="2116" y="2568"/>
              <a:chExt cx="2125" cy="1067"/>
            </a:xfrm>
          </p:grpSpPr>
          <p:sp>
            <p:nvSpPr>
              <p:cNvPr id="10288" name="Freeform 48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9" name="Freeform 49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Freeform 50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1" name="Freeform 51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Freeform 52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3" name="Freeform 53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4" name="Freeform 54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5" name="Freeform 55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01" name="Group 61"/>
            <p:cNvGrpSpPr>
              <a:grpSpLocks/>
            </p:cNvGrpSpPr>
            <p:nvPr/>
          </p:nvGrpSpPr>
          <p:grpSpPr bwMode="auto">
            <a:xfrm rot="12967134" flipV="1">
              <a:off x="431" y="527"/>
              <a:ext cx="2125" cy="725"/>
              <a:chOff x="2116" y="2568"/>
              <a:chExt cx="2125" cy="1067"/>
            </a:xfrm>
          </p:grpSpPr>
          <p:sp>
            <p:nvSpPr>
              <p:cNvPr id="10302" name="Freeform 62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3" name="Freeform 63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4" name="Freeform 64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5" name="Freeform 65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Freeform 66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7" name="Freeform 67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8" name="Freeform 68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9" name="Freeform 69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0" name="Freeform 70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1" name="Freeform 71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2" name="Freeform 72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3" name="Freeform 73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4" name="Freeform 74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15" name="Group 75"/>
            <p:cNvGrpSpPr>
              <a:grpSpLocks/>
            </p:cNvGrpSpPr>
            <p:nvPr/>
          </p:nvGrpSpPr>
          <p:grpSpPr bwMode="auto">
            <a:xfrm rot="-562359">
              <a:off x="2971" y="618"/>
              <a:ext cx="2125" cy="1067"/>
              <a:chOff x="2116" y="2568"/>
              <a:chExt cx="2125" cy="1067"/>
            </a:xfrm>
          </p:grpSpPr>
          <p:sp>
            <p:nvSpPr>
              <p:cNvPr id="10316" name="Freeform 76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7" name="Freeform 77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8" name="Freeform 78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19" name="Freeform 79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0" name="Freeform 80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1" name="Freeform 81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2" name="Freeform 82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3" name="Freeform 83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4" name="Freeform 84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5" name="Freeform 85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6" name="Freeform 86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7" name="Freeform 87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28" name="Freeform 88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/>
          </p:nvGrpSpPr>
          <p:grpSpPr bwMode="auto">
            <a:xfrm rot="1131113">
              <a:off x="2200" y="2296"/>
              <a:ext cx="2125" cy="1067"/>
              <a:chOff x="2116" y="2568"/>
              <a:chExt cx="2125" cy="1067"/>
            </a:xfrm>
          </p:grpSpPr>
          <p:sp>
            <p:nvSpPr>
              <p:cNvPr id="10330" name="Freeform 90"/>
              <p:cNvSpPr>
                <a:spLocks/>
              </p:cNvSpPr>
              <p:nvPr/>
            </p:nvSpPr>
            <p:spPr bwMode="auto">
              <a:xfrm>
                <a:off x="2116" y="2568"/>
                <a:ext cx="2125" cy="1067"/>
              </a:xfrm>
              <a:custGeom>
                <a:avLst/>
                <a:gdLst>
                  <a:gd name="T0" fmla="*/ 356 w 2926"/>
                  <a:gd name="T1" fmla="*/ 1330 h 1626"/>
                  <a:gd name="T2" fmla="*/ 537 w 2926"/>
                  <a:gd name="T3" fmla="*/ 786 h 1626"/>
                  <a:gd name="T4" fmla="*/ 1036 w 2926"/>
                  <a:gd name="T5" fmla="*/ 514 h 1626"/>
                  <a:gd name="T6" fmla="*/ 2034 w 2926"/>
                  <a:gd name="T7" fmla="*/ 423 h 1626"/>
                  <a:gd name="T8" fmla="*/ 2805 w 2926"/>
                  <a:gd name="T9" fmla="*/ 15 h 1626"/>
                  <a:gd name="T10" fmla="*/ 2760 w 2926"/>
                  <a:gd name="T11" fmla="*/ 332 h 1626"/>
                  <a:gd name="T12" fmla="*/ 2352 w 2926"/>
                  <a:gd name="T13" fmla="*/ 1013 h 1626"/>
                  <a:gd name="T14" fmla="*/ 1671 w 2926"/>
                  <a:gd name="T15" fmla="*/ 1376 h 1626"/>
                  <a:gd name="T16" fmla="*/ 1082 w 2926"/>
                  <a:gd name="T17" fmla="*/ 1421 h 1626"/>
                  <a:gd name="T18" fmla="*/ 356 w 2926"/>
                  <a:gd name="T19" fmla="*/ 1421 h 1626"/>
                  <a:gd name="T20" fmla="*/ 129 w 2926"/>
                  <a:gd name="T21" fmla="*/ 1603 h 1626"/>
                  <a:gd name="T22" fmla="*/ 38 w 2926"/>
                  <a:gd name="T23" fmla="*/ 1557 h 1626"/>
                  <a:gd name="T24" fmla="*/ 356 w 2926"/>
                  <a:gd name="T25" fmla="*/ 133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26" h="1626">
                    <a:moveTo>
                      <a:pt x="356" y="1330"/>
                    </a:moveTo>
                    <a:cubicBezTo>
                      <a:pt x="439" y="1202"/>
                      <a:pt x="424" y="922"/>
                      <a:pt x="537" y="786"/>
                    </a:cubicBezTo>
                    <a:cubicBezTo>
                      <a:pt x="650" y="650"/>
                      <a:pt x="786" y="575"/>
                      <a:pt x="1036" y="514"/>
                    </a:cubicBezTo>
                    <a:cubicBezTo>
                      <a:pt x="1286" y="453"/>
                      <a:pt x="1739" y="506"/>
                      <a:pt x="2034" y="423"/>
                    </a:cubicBezTo>
                    <a:cubicBezTo>
                      <a:pt x="2329" y="340"/>
                      <a:pt x="2684" y="30"/>
                      <a:pt x="2805" y="15"/>
                    </a:cubicBezTo>
                    <a:cubicBezTo>
                      <a:pt x="2926" y="0"/>
                      <a:pt x="2835" y="166"/>
                      <a:pt x="2760" y="332"/>
                    </a:cubicBezTo>
                    <a:cubicBezTo>
                      <a:pt x="2685" y="498"/>
                      <a:pt x="2534" y="839"/>
                      <a:pt x="2352" y="1013"/>
                    </a:cubicBezTo>
                    <a:cubicBezTo>
                      <a:pt x="2170" y="1187"/>
                      <a:pt x="1883" y="1308"/>
                      <a:pt x="1671" y="1376"/>
                    </a:cubicBezTo>
                    <a:cubicBezTo>
                      <a:pt x="1459" y="1444"/>
                      <a:pt x="1301" y="1413"/>
                      <a:pt x="1082" y="1421"/>
                    </a:cubicBezTo>
                    <a:cubicBezTo>
                      <a:pt x="863" y="1429"/>
                      <a:pt x="515" y="1391"/>
                      <a:pt x="356" y="1421"/>
                    </a:cubicBezTo>
                    <a:cubicBezTo>
                      <a:pt x="197" y="1451"/>
                      <a:pt x="182" y="1580"/>
                      <a:pt x="129" y="1603"/>
                    </a:cubicBezTo>
                    <a:cubicBezTo>
                      <a:pt x="76" y="1626"/>
                      <a:pt x="0" y="1603"/>
                      <a:pt x="38" y="1557"/>
                    </a:cubicBezTo>
                    <a:cubicBezTo>
                      <a:pt x="76" y="1511"/>
                      <a:pt x="273" y="1458"/>
                      <a:pt x="356" y="133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9900">
                      <a:gamma/>
                      <a:tint val="47451"/>
                      <a:invGamma/>
                    </a:srgbClr>
                  </a:gs>
                  <a:gs pos="50000">
                    <a:srgbClr val="009900"/>
                  </a:gs>
                  <a:gs pos="100000">
                    <a:srgbClr val="009900">
                      <a:gamma/>
                      <a:tint val="47451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1" name="Freeform 91"/>
              <p:cNvSpPr>
                <a:spLocks/>
              </p:cNvSpPr>
              <p:nvPr/>
            </p:nvSpPr>
            <p:spPr bwMode="auto">
              <a:xfrm>
                <a:off x="2426" y="2614"/>
                <a:ext cx="1724" cy="861"/>
              </a:xfrm>
              <a:custGeom>
                <a:avLst/>
                <a:gdLst>
                  <a:gd name="T0" fmla="*/ 0 w 1724"/>
                  <a:gd name="T1" fmla="*/ 861 h 861"/>
                  <a:gd name="T2" fmla="*/ 318 w 1724"/>
                  <a:gd name="T3" fmla="*/ 635 h 861"/>
                  <a:gd name="T4" fmla="*/ 681 w 1724"/>
                  <a:gd name="T5" fmla="*/ 544 h 861"/>
                  <a:gd name="T6" fmla="*/ 1134 w 1724"/>
                  <a:gd name="T7" fmla="*/ 453 h 861"/>
                  <a:gd name="T8" fmla="*/ 1452 w 1724"/>
                  <a:gd name="T9" fmla="*/ 226 h 861"/>
                  <a:gd name="T10" fmla="*/ 1724 w 1724"/>
                  <a:gd name="T11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24" h="861">
                    <a:moveTo>
                      <a:pt x="0" y="861"/>
                    </a:moveTo>
                    <a:cubicBezTo>
                      <a:pt x="102" y="774"/>
                      <a:pt x="205" y="688"/>
                      <a:pt x="318" y="635"/>
                    </a:cubicBezTo>
                    <a:cubicBezTo>
                      <a:pt x="431" y="582"/>
                      <a:pt x="545" y="574"/>
                      <a:pt x="681" y="544"/>
                    </a:cubicBezTo>
                    <a:cubicBezTo>
                      <a:pt x="817" y="514"/>
                      <a:pt x="1006" y="506"/>
                      <a:pt x="1134" y="453"/>
                    </a:cubicBezTo>
                    <a:cubicBezTo>
                      <a:pt x="1262" y="400"/>
                      <a:pt x="1354" y="302"/>
                      <a:pt x="1452" y="226"/>
                    </a:cubicBezTo>
                    <a:cubicBezTo>
                      <a:pt x="1550" y="150"/>
                      <a:pt x="1679" y="38"/>
                      <a:pt x="1724" y="0"/>
                    </a:cubicBezTo>
                  </a:path>
                </a:pathLst>
              </a:custGeom>
              <a:noFill/>
              <a:ln w="57150" cmpd="sng">
                <a:pattFill prst="pct5">
                  <a:fgClr>
                    <a:srgbClr val="006600"/>
                  </a:fgClr>
                  <a:bgClr>
                    <a:srgbClr val="006600"/>
                  </a:bgClr>
                </a:patt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2" name="Freeform 92"/>
              <p:cNvSpPr>
                <a:spLocks/>
              </p:cNvSpPr>
              <p:nvPr/>
            </p:nvSpPr>
            <p:spPr bwMode="auto">
              <a:xfrm>
                <a:off x="2479" y="297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3" name="Freeform 93"/>
              <p:cNvSpPr>
                <a:spLocks/>
              </p:cNvSpPr>
              <p:nvPr/>
            </p:nvSpPr>
            <p:spPr bwMode="auto">
              <a:xfrm>
                <a:off x="2660" y="2886"/>
                <a:ext cx="265" cy="40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4" name="Freeform 94"/>
              <p:cNvSpPr>
                <a:spLocks/>
              </p:cNvSpPr>
              <p:nvPr/>
            </p:nvSpPr>
            <p:spPr bwMode="auto">
              <a:xfrm>
                <a:off x="2887" y="2886"/>
                <a:ext cx="265" cy="319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5" name="Freeform 95"/>
              <p:cNvSpPr>
                <a:spLocks/>
              </p:cNvSpPr>
              <p:nvPr/>
            </p:nvSpPr>
            <p:spPr bwMode="auto">
              <a:xfrm>
                <a:off x="3114" y="2886"/>
                <a:ext cx="265" cy="274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6" name="Freeform 96"/>
              <p:cNvSpPr>
                <a:spLocks/>
              </p:cNvSpPr>
              <p:nvPr/>
            </p:nvSpPr>
            <p:spPr bwMode="auto">
              <a:xfrm>
                <a:off x="3334" y="2886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7" name="Freeform 97"/>
              <p:cNvSpPr>
                <a:spLocks/>
              </p:cNvSpPr>
              <p:nvPr/>
            </p:nvSpPr>
            <p:spPr bwMode="auto">
              <a:xfrm>
                <a:off x="3554" y="2795"/>
                <a:ext cx="317" cy="228"/>
              </a:xfrm>
              <a:custGeom>
                <a:avLst/>
                <a:gdLst>
                  <a:gd name="T0" fmla="*/ 38 w 265"/>
                  <a:gd name="T1" fmla="*/ 409 h 409"/>
                  <a:gd name="T2" fmla="*/ 38 w 265"/>
                  <a:gd name="T3" fmla="*/ 227 h 409"/>
                  <a:gd name="T4" fmla="*/ 265 w 265"/>
                  <a:gd name="T5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5" h="409">
                    <a:moveTo>
                      <a:pt x="38" y="409"/>
                    </a:moveTo>
                    <a:cubicBezTo>
                      <a:pt x="19" y="352"/>
                      <a:pt x="0" y="295"/>
                      <a:pt x="38" y="227"/>
                    </a:cubicBezTo>
                    <a:cubicBezTo>
                      <a:pt x="76" y="159"/>
                      <a:pt x="170" y="79"/>
                      <a:pt x="265" y="0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8" name="Freeform 98"/>
              <p:cNvSpPr>
                <a:spLocks/>
              </p:cNvSpPr>
              <p:nvPr/>
            </p:nvSpPr>
            <p:spPr bwMode="auto">
              <a:xfrm>
                <a:off x="2562" y="333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39" name="Freeform 99"/>
              <p:cNvSpPr>
                <a:spLocks/>
              </p:cNvSpPr>
              <p:nvPr/>
            </p:nvSpPr>
            <p:spPr bwMode="auto">
              <a:xfrm>
                <a:off x="2789" y="324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0" name="Freeform 100"/>
              <p:cNvSpPr>
                <a:spLocks/>
              </p:cNvSpPr>
              <p:nvPr/>
            </p:nvSpPr>
            <p:spPr bwMode="auto">
              <a:xfrm>
                <a:off x="3016" y="3159"/>
                <a:ext cx="726" cy="106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1" name="Freeform 101"/>
              <p:cNvSpPr>
                <a:spLocks/>
              </p:cNvSpPr>
              <p:nvPr/>
            </p:nvSpPr>
            <p:spPr bwMode="auto">
              <a:xfrm>
                <a:off x="3243" y="3113"/>
                <a:ext cx="590" cy="90"/>
              </a:xfrm>
              <a:custGeom>
                <a:avLst/>
                <a:gdLst>
                  <a:gd name="T0" fmla="*/ 0 w 726"/>
                  <a:gd name="T1" fmla="*/ 0 h 106"/>
                  <a:gd name="T2" fmla="*/ 227 w 726"/>
                  <a:gd name="T3" fmla="*/ 91 h 106"/>
                  <a:gd name="T4" fmla="*/ 545 w 726"/>
                  <a:gd name="T5" fmla="*/ 91 h 106"/>
                  <a:gd name="T6" fmla="*/ 726 w 726"/>
                  <a:gd name="T7" fmla="*/ 9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" h="106">
                    <a:moveTo>
                      <a:pt x="0" y="0"/>
                    </a:moveTo>
                    <a:cubicBezTo>
                      <a:pt x="68" y="38"/>
                      <a:pt x="136" y="76"/>
                      <a:pt x="227" y="91"/>
                    </a:cubicBezTo>
                    <a:cubicBezTo>
                      <a:pt x="318" y="106"/>
                      <a:pt x="462" y="91"/>
                      <a:pt x="545" y="91"/>
                    </a:cubicBezTo>
                    <a:cubicBezTo>
                      <a:pt x="628" y="91"/>
                      <a:pt x="677" y="91"/>
                      <a:pt x="726" y="91"/>
                    </a:cubicBezTo>
                  </a:path>
                </a:pathLst>
              </a:custGeom>
              <a:noFill/>
              <a:ln w="28575" cmpd="sng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2" name="Freeform 102"/>
              <p:cNvSpPr>
                <a:spLocks/>
              </p:cNvSpPr>
              <p:nvPr/>
            </p:nvSpPr>
            <p:spPr bwMode="auto">
              <a:xfrm>
                <a:off x="3560" y="2840"/>
                <a:ext cx="409" cy="265"/>
              </a:xfrm>
              <a:custGeom>
                <a:avLst/>
                <a:gdLst>
                  <a:gd name="T0" fmla="*/ 0 w 409"/>
                  <a:gd name="T1" fmla="*/ 227 h 265"/>
                  <a:gd name="T2" fmla="*/ 182 w 409"/>
                  <a:gd name="T3" fmla="*/ 227 h 265"/>
                  <a:gd name="T4" fmla="*/ 409 w 409"/>
                  <a:gd name="T5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65">
                    <a:moveTo>
                      <a:pt x="0" y="227"/>
                    </a:moveTo>
                    <a:cubicBezTo>
                      <a:pt x="57" y="246"/>
                      <a:pt x="114" y="265"/>
                      <a:pt x="182" y="227"/>
                    </a:cubicBezTo>
                    <a:cubicBezTo>
                      <a:pt x="250" y="189"/>
                      <a:pt x="329" y="94"/>
                      <a:pt x="409" y="0"/>
                    </a:cubicBezTo>
                  </a:path>
                </a:pathLst>
              </a:cu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43" name="AutoShape 103"/>
          <p:cNvSpPr>
            <a:spLocks noChangeArrowheads="1"/>
          </p:cNvSpPr>
          <p:nvPr/>
        </p:nvSpPr>
        <p:spPr bwMode="auto">
          <a:xfrm>
            <a:off x="1347788" y="1268413"/>
            <a:ext cx="792162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0099FF">
                  <a:gamma/>
                  <a:tint val="66667"/>
                  <a:invGamma/>
                </a:srgbClr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" name="AutoShape 104"/>
          <p:cNvSpPr>
            <a:spLocks noChangeArrowheads="1"/>
          </p:cNvSpPr>
          <p:nvPr/>
        </p:nvSpPr>
        <p:spPr bwMode="auto">
          <a:xfrm rot="3329346">
            <a:off x="1872457" y="1475581"/>
            <a:ext cx="793750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0099FF">
                  <a:gamma/>
                  <a:tint val="66667"/>
                  <a:invGamma/>
                </a:srgbClr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" name="AutoShape 105"/>
          <p:cNvSpPr>
            <a:spLocks noChangeArrowheads="1"/>
          </p:cNvSpPr>
          <p:nvPr/>
        </p:nvSpPr>
        <p:spPr bwMode="auto">
          <a:xfrm rot="7672901">
            <a:off x="1680369" y="2016919"/>
            <a:ext cx="993775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0099FF">
                  <a:gamma/>
                  <a:tint val="66667"/>
                  <a:invGamma/>
                </a:srgbClr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" name="AutoShape 106"/>
          <p:cNvSpPr>
            <a:spLocks noChangeArrowheads="1"/>
          </p:cNvSpPr>
          <p:nvPr/>
        </p:nvSpPr>
        <p:spPr bwMode="auto">
          <a:xfrm rot="-8670818">
            <a:off x="1106488" y="2079625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0099FF">
                  <a:gamma/>
                  <a:tint val="66667"/>
                  <a:invGamma/>
                </a:srgbClr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7" name="AutoShape 107"/>
          <p:cNvSpPr>
            <a:spLocks noChangeArrowheads="1"/>
          </p:cNvSpPr>
          <p:nvPr/>
        </p:nvSpPr>
        <p:spPr bwMode="auto">
          <a:xfrm rot="-3943439">
            <a:off x="862807" y="1588294"/>
            <a:ext cx="863600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0099FF"/>
              </a:gs>
              <a:gs pos="50000">
                <a:srgbClr val="0099FF">
                  <a:gamma/>
                  <a:tint val="66667"/>
                  <a:invGamma/>
                </a:srgbClr>
              </a:gs>
              <a:gs pos="100000">
                <a:srgbClr val="0099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8" name="Oval 10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90663" y="1843088"/>
            <a:ext cx="576262" cy="576262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0349" name="AutoShape 109"/>
          <p:cNvSpPr>
            <a:spLocks noChangeArrowheads="1"/>
          </p:cNvSpPr>
          <p:nvPr/>
        </p:nvSpPr>
        <p:spPr bwMode="auto">
          <a:xfrm>
            <a:off x="3076575" y="1700213"/>
            <a:ext cx="792163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0" name="AutoShape 110"/>
          <p:cNvSpPr>
            <a:spLocks noChangeArrowheads="1"/>
          </p:cNvSpPr>
          <p:nvPr/>
        </p:nvSpPr>
        <p:spPr bwMode="auto">
          <a:xfrm rot="3329346">
            <a:off x="3601244" y="1907381"/>
            <a:ext cx="79375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1" name="AutoShape 111"/>
          <p:cNvSpPr>
            <a:spLocks noChangeArrowheads="1"/>
          </p:cNvSpPr>
          <p:nvPr/>
        </p:nvSpPr>
        <p:spPr bwMode="auto">
          <a:xfrm rot="7672901">
            <a:off x="3409156" y="2448719"/>
            <a:ext cx="993775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2" name="AutoShape 112"/>
          <p:cNvSpPr>
            <a:spLocks noChangeArrowheads="1"/>
          </p:cNvSpPr>
          <p:nvPr/>
        </p:nvSpPr>
        <p:spPr bwMode="auto">
          <a:xfrm rot="-8670818">
            <a:off x="2895600" y="2514600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3" name="AutoShape 113"/>
          <p:cNvSpPr>
            <a:spLocks noChangeArrowheads="1"/>
          </p:cNvSpPr>
          <p:nvPr/>
        </p:nvSpPr>
        <p:spPr bwMode="auto">
          <a:xfrm rot="-3943439">
            <a:off x="2591594" y="2020094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5" name="AutoShape 115"/>
          <p:cNvSpPr>
            <a:spLocks noChangeArrowheads="1"/>
          </p:cNvSpPr>
          <p:nvPr/>
        </p:nvSpPr>
        <p:spPr bwMode="auto">
          <a:xfrm>
            <a:off x="4587875" y="1844675"/>
            <a:ext cx="792163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4" name="Oval 1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19321" y="2364602"/>
            <a:ext cx="576263" cy="5762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56" name="AutoShape 116"/>
          <p:cNvSpPr>
            <a:spLocks noChangeArrowheads="1"/>
          </p:cNvSpPr>
          <p:nvPr/>
        </p:nvSpPr>
        <p:spPr bwMode="auto">
          <a:xfrm rot="3329346">
            <a:off x="5112544" y="2051844"/>
            <a:ext cx="79375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7" name="AutoShape 117"/>
          <p:cNvSpPr>
            <a:spLocks noChangeArrowheads="1"/>
          </p:cNvSpPr>
          <p:nvPr/>
        </p:nvSpPr>
        <p:spPr bwMode="auto">
          <a:xfrm rot="7672901">
            <a:off x="4920456" y="2593182"/>
            <a:ext cx="993775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8" name="AutoShape 118"/>
          <p:cNvSpPr>
            <a:spLocks noChangeArrowheads="1"/>
          </p:cNvSpPr>
          <p:nvPr/>
        </p:nvSpPr>
        <p:spPr bwMode="auto">
          <a:xfrm rot="-8670818">
            <a:off x="4357688" y="2676525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9" name="AutoShape 119"/>
          <p:cNvSpPr>
            <a:spLocks noChangeArrowheads="1"/>
          </p:cNvSpPr>
          <p:nvPr/>
        </p:nvSpPr>
        <p:spPr bwMode="auto">
          <a:xfrm rot="-3943439">
            <a:off x="4102894" y="2164556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rgbClr val="33CC33">
                  <a:gamma/>
                  <a:shade val="46275"/>
                  <a:invGamma/>
                </a:srgbClr>
              </a:gs>
              <a:gs pos="5000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0" name="Oval 12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730750" y="2419350"/>
            <a:ext cx="576263" cy="576263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0361" name="AutoShape 121"/>
          <p:cNvSpPr>
            <a:spLocks noChangeArrowheads="1"/>
          </p:cNvSpPr>
          <p:nvPr/>
        </p:nvSpPr>
        <p:spPr bwMode="auto">
          <a:xfrm>
            <a:off x="3508375" y="188913"/>
            <a:ext cx="792163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2" name="AutoShape 122"/>
          <p:cNvSpPr>
            <a:spLocks noChangeArrowheads="1"/>
          </p:cNvSpPr>
          <p:nvPr/>
        </p:nvSpPr>
        <p:spPr bwMode="auto">
          <a:xfrm rot="3329346">
            <a:off x="4033044" y="396081"/>
            <a:ext cx="79375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3" name="AutoShape 123"/>
          <p:cNvSpPr>
            <a:spLocks noChangeArrowheads="1"/>
          </p:cNvSpPr>
          <p:nvPr/>
        </p:nvSpPr>
        <p:spPr bwMode="auto">
          <a:xfrm rot="7672901">
            <a:off x="3840956" y="937419"/>
            <a:ext cx="993775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4" name="AutoShape 124"/>
          <p:cNvSpPr>
            <a:spLocks noChangeArrowheads="1"/>
          </p:cNvSpPr>
          <p:nvPr/>
        </p:nvSpPr>
        <p:spPr bwMode="auto">
          <a:xfrm rot="-8670818">
            <a:off x="3278188" y="1020763"/>
            <a:ext cx="863600" cy="93503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5" name="AutoShape 125"/>
          <p:cNvSpPr>
            <a:spLocks noChangeArrowheads="1"/>
          </p:cNvSpPr>
          <p:nvPr/>
        </p:nvSpPr>
        <p:spPr bwMode="auto">
          <a:xfrm rot="-3943439">
            <a:off x="3023394" y="508794"/>
            <a:ext cx="863600" cy="9350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3635375" y="765175"/>
            <a:ext cx="576263" cy="576263"/>
          </a:xfrm>
          <a:prstGeom prst="ellipse">
            <a:avLst/>
          </a:prstGeom>
          <a:solidFill>
            <a:srgbClr val="7EE89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67" name="WordArt 127"/>
          <p:cNvSpPr>
            <a:spLocks noChangeArrowheads="1" noChangeShapeType="1" noTextEdit="1"/>
          </p:cNvSpPr>
          <p:nvPr/>
        </p:nvSpPr>
        <p:spPr bwMode="auto">
          <a:xfrm>
            <a:off x="5257800" y="2514600"/>
            <a:ext cx="3398838" cy="23526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urveUp">
              <a:avLst>
                <a:gd name="adj" fmla="val 45977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Hoa điểm giỏi</a:t>
            </a:r>
          </a:p>
        </p:txBody>
      </p:sp>
      <p:sp>
        <p:nvSpPr>
          <p:cNvPr id="10368" name="WordArt 128"/>
          <p:cNvSpPr>
            <a:spLocks noChangeArrowheads="1" noChangeShapeType="1" noTextEdit="1"/>
          </p:cNvSpPr>
          <p:nvPr/>
        </p:nvSpPr>
        <p:spPr bwMode="auto">
          <a:xfrm>
            <a:off x="4067175" y="5734050"/>
            <a:ext cx="3673475" cy="9445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hoa nào?</a:t>
            </a:r>
          </a:p>
        </p:txBody>
      </p:sp>
      <p:sp>
        <p:nvSpPr>
          <p:cNvPr id="10369" name="Oval 12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482725" y="1839913"/>
            <a:ext cx="576263" cy="576262"/>
          </a:xfrm>
          <a:prstGeom prst="ellipse">
            <a:avLst/>
          </a:prstGeom>
          <a:gradFill rotWithShape="1">
            <a:gsLst>
              <a:gs pos="0">
                <a:srgbClr val="663300">
                  <a:gamma/>
                  <a:shade val="0"/>
                  <a:invGamma/>
                  <a:alpha val="60001"/>
                </a:srgbClr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4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370" name="Oval 13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635375" y="765175"/>
            <a:ext cx="576263" cy="576263"/>
          </a:xfrm>
          <a:prstGeom prst="ellipse">
            <a:avLst/>
          </a:prstGeom>
          <a:gradFill rotWithShape="1">
            <a:gsLst>
              <a:gs pos="0">
                <a:srgbClr val="7EE890">
                  <a:gamma/>
                  <a:shade val="46275"/>
                  <a:invGamma/>
                </a:srgbClr>
              </a:gs>
              <a:gs pos="100000">
                <a:srgbClr val="7EE89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372" name="Oval 13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701619" y="2409174"/>
            <a:ext cx="576262" cy="576262"/>
          </a:xfrm>
          <a:prstGeom prst="ellipse">
            <a:avLst/>
          </a:prstGeom>
          <a:gradFill rotWithShape="1">
            <a:gsLst>
              <a:gs pos="0">
                <a:srgbClr val="6600CC">
                  <a:gamma/>
                  <a:shade val="46275"/>
                  <a:invGamma/>
                </a:srgbClr>
              </a:gs>
              <a:gs pos="100000">
                <a:srgbClr val="6600C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4000" b="1" dirty="0">
                <a:solidFill>
                  <a:srgbClr val="FF33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" name="Right Arrow 1">
            <a:hlinkClick r:id="rId7" action="ppaction://hlinksldjump"/>
          </p:cNvPr>
          <p:cNvSpPr/>
          <p:nvPr/>
        </p:nvSpPr>
        <p:spPr>
          <a:xfrm>
            <a:off x="323734" y="5584638"/>
            <a:ext cx="797248" cy="381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092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2"/>
                  </p:tgtEl>
                </p:cond>
              </p:nextCondLst>
            </p:seq>
          </p:childTnLst>
        </p:cTn>
      </p:par>
    </p:tnLst>
    <p:bldLst>
      <p:bldP spid="10354" grpId="0" animBg="1"/>
      <p:bldP spid="10369" grpId="0" animBg="1"/>
      <p:bldP spid="10370" grpId="0" animBg="1"/>
      <p:bldP spid="103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7046913" y="188913"/>
            <a:ext cx="1909762" cy="1766887"/>
            <a:chOff x="4332" y="119"/>
            <a:chExt cx="1203" cy="1113"/>
          </a:xfrm>
        </p:grpSpPr>
        <p:sp>
          <p:nvSpPr>
            <p:cNvPr id="13315" name="AutoShape 3"/>
            <p:cNvSpPr>
              <a:spLocks noChangeArrowheads="1"/>
            </p:cNvSpPr>
            <p:nvPr/>
          </p:nvSpPr>
          <p:spPr bwMode="auto">
            <a:xfrm>
              <a:off x="4660" y="119"/>
              <a:ext cx="499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tint val="3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" name="AutoShape 4"/>
            <p:cNvSpPr>
              <a:spLocks noChangeArrowheads="1"/>
            </p:cNvSpPr>
            <p:nvPr/>
          </p:nvSpPr>
          <p:spPr bwMode="auto">
            <a:xfrm rot="3329346">
              <a:off x="4991" y="249"/>
              <a:ext cx="500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tint val="3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auto">
            <a:xfrm rot="7672901">
              <a:off x="4870" y="590"/>
              <a:ext cx="626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tint val="3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 rot="-8670818">
              <a:off x="4515" y="643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tint val="3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AutoShape 7"/>
            <p:cNvSpPr>
              <a:spLocks noChangeArrowheads="1"/>
            </p:cNvSpPr>
            <p:nvPr/>
          </p:nvSpPr>
          <p:spPr bwMode="auto">
            <a:xfrm rot="-3943439">
              <a:off x="4355" y="320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/>
                </a:gs>
                <a:gs pos="100000">
                  <a:srgbClr val="0099FF">
                    <a:gamma/>
                    <a:tint val="3176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Oval 8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50" y="481"/>
              <a:ext cx="363" cy="363"/>
            </a:xfrm>
            <a:prstGeom prst="ellipse">
              <a:avLst/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 dirty="0">
                  <a:solidFill>
                    <a:srgbClr val="FFFFCC"/>
                  </a:solidFill>
                  <a:latin typeface="Times New Roman" panose="02020603050405020304" pitchFamily="18" charset="0"/>
                </a:rPr>
                <a:t>Back</a:t>
              </a:r>
            </a:p>
          </p:txBody>
        </p:sp>
      </p:grpSp>
      <p:pic>
        <p:nvPicPr>
          <p:cNvPr id="13321" name="dh30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to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"/>
            <a:ext cx="4114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04800" y="2057400"/>
            <a:ext cx="5715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Phân tích đa thức thành nhân tử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x</a:t>
            </a:r>
            <a:r>
              <a:rPr lang="en-US" altLang="en-US" sz="2800" b="1" baseline="30000">
                <a:solidFill>
                  <a:schemeClr val="hlink"/>
                </a:solidFill>
              </a:rPr>
              <a:t>2</a:t>
            </a:r>
            <a:r>
              <a:rPr lang="en-US" altLang="en-US" sz="2800" b="1">
                <a:solidFill>
                  <a:schemeClr val="hlink"/>
                </a:solidFill>
              </a:rPr>
              <a:t> – xy + x – y 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	a/ (x – y)(x + 1)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	b/ (x – y)(x - 1)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	c/ (x – y)(x + y)</a:t>
            </a:r>
            <a:r>
              <a:rPr lang="en-US" altLang="en-US" sz="24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5824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46</a:t>
            </a:r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9</a:t>
            </a:r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10</a:t>
            </a:r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5819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14</a:t>
            </a:r>
          </a:p>
        </p:txBody>
      </p: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13341" name="Oval 2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16</a:t>
            </a:r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17</a:t>
            </a:r>
          </a:p>
        </p:txBody>
      </p:sp>
      <p:sp>
        <p:nvSpPr>
          <p:cNvPr id="13343" name="Oval 3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18</a:t>
            </a:r>
          </a:p>
        </p:txBody>
      </p:sp>
      <p:sp>
        <p:nvSpPr>
          <p:cNvPr id="13344" name="Oval 32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19</a:t>
            </a:r>
          </a:p>
        </p:txBody>
      </p:sp>
      <p:sp>
        <p:nvSpPr>
          <p:cNvPr id="13345" name="Oval 3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20</a:t>
            </a:r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21</a:t>
            </a:r>
          </a:p>
        </p:txBody>
      </p:sp>
      <p:sp>
        <p:nvSpPr>
          <p:cNvPr id="13347" name="Oval 3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22</a:t>
            </a:r>
          </a:p>
        </p:txBody>
      </p:sp>
      <p:sp>
        <p:nvSpPr>
          <p:cNvPr id="13348" name="Oval 36"/>
          <p:cNvSpPr>
            <a:spLocks noChangeArrowheads="1"/>
          </p:cNvSpPr>
          <p:nvPr/>
        </p:nvSpPr>
        <p:spPr bwMode="auto">
          <a:xfrm>
            <a:off x="5829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3349" name="Oval 3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13350" name="Oval 3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13351" name="Oval 39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26</a:t>
            </a:r>
          </a:p>
        </p:txBody>
      </p:sp>
      <p:sp>
        <p:nvSpPr>
          <p:cNvPr id="13352" name="Oval 40"/>
          <p:cNvSpPr>
            <a:spLocks noChangeArrowheads="1"/>
          </p:cNvSpPr>
          <p:nvPr/>
        </p:nvSpPr>
        <p:spPr bwMode="auto">
          <a:xfrm>
            <a:off x="5819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27</a:t>
            </a:r>
          </a:p>
        </p:txBody>
      </p:sp>
      <p:sp>
        <p:nvSpPr>
          <p:cNvPr id="13353" name="Oval 41"/>
          <p:cNvSpPr>
            <a:spLocks noChangeArrowheads="1"/>
          </p:cNvSpPr>
          <p:nvPr/>
        </p:nvSpPr>
        <p:spPr bwMode="auto">
          <a:xfrm>
            <a:off x="5824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3354" name="Oval 4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29</a:t>
            </a:r>
          </a:p>
        </p:txBody>
      </p:sp>
      <p:sp>
        <p:nvSpPr>
          <p:cNvPr id="13355" name="Oval 4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30</a:t>
            </a: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4838700" y="2667000"/>
            <a:ext cx="40386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Vì: 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– xy + x - y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      = (x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– xy) + (x – y)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      = x(x – y) + (x – y)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      = (x – y)(x + 1)</a:t>
            </a:r>
          </a:p>
        </p:txBody>
      </p:sp>
    </p:spTree>
    <p:extLst>
      <p:ext uri="{BB962C8B-B14F-4D97-AF65-F5344CB8AC3E}">
        <p14:creationId xmlns:p14="http://schemas.microsoft.com/office/powerpoint/2010/main" val="27041734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500"/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3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 nodeType="clickPar">
                      <p:stCondLst>
                        <p:cond delay="0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7" dur="1" fill="hold"/>
                                        <p:tgtEl>
                                          <p:spTgt spid="133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1"/>
                  </p:tgtEl>
                </p:cond>
              </p:nextCondLst>
            </p:seq>
            <p:video>
              <p:cMediaNode>
                <p:cTn id="3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321"/>
                </p:tgtEl>
              </p:cMediaNode>
            </p:video>
          </p:childTnLst>
        </p:cTn>
      </p:par>
    </p:tnLst>
    <p:bldLst>
      <p:bldP spid="13323" grpId="0" build="allAtOnce"/>
      <p:bldP spid="13324" grpId="0" animBg="1"/>
      <p:bldP spid="13325" grpId="0" animBg="1"/>
      <p:bldP spid="13326" grpId="0" animBg="1"/>
      <p:bldP spid="13326" grpId="1" animBg="1"/>
      <p:bldP spid="13327" grpId="0" animBg="1"/>
      <p:bldP spid="13327" grpId="1" animBg="1"/>
      <p:bldP spid="13328" grpId="0" animBg="1"/>
      <p:bldP spid="13328" grpId="1" animBg="1"/>
      <p:bldP spid="13329" grpId="0" animBg="1"/>
      <p:bldP spid="13329" grpId="1" animBg="1"/>
      <p:bldP spid="13330" grpId="0" animBg="1"/>
      <p:bldP spid="13330" grpId="1" animBg="1"/>
      <p:bldP spid="13331" grpId="0" animBg="1"/>
      <p:bldP spid="13331" grpId="1" animBg="1"/>
      <p:bldP spid="13332" grpId="0" animBg="1"/>
      <p:bldP spid="13332" grpId="1" animBg="1"/>
      <p:bldP spid="13333" grpId="0" animBg="1"/>
      <p:bldP spid="13333" grpId="1" animBg="1"/>
      <p:bldP spid="13334" grpId="0" animBg="1"/>
      <p:bldP spid="13334" grpId="1" animBg="1"/>
      <p:bldP spid="13335" grpId="0" animBg="1"/>
      <p:bldP spid="13335" grpId="1" animBg="1"/>
      <p:bldP spid="13336" grpId="0" animBg="1"/>
      <p:bldP spid="13336" grpId="1" animBg="1"/>
      <p:bldP spid="13337" grpId="0" animBg="1"/>
      <p:bldP spid="13337" grpId="1" animBg="1"/>
      <p:bldP spid="13338" grpId="0" animBg="1"/>
      <p:bldP spid="13339" grpId="0" animBg="1"/>
      <p:bldP spid="13340" grpId="0" animBg="1"/>
      <p:bldP spid="13340" grpId="1" animBg="1"/>
      <p:bldP spid="13341" grpId="0" animBg="1"/>
      <p:bldP spid="13341" grpId="1" animBg="1"/>
      <p:bldP spid="13342" grpId="0" animBg="1"/>
      <p:bldP spid="13342" grpId="1" animBg="1"/>
      <p:bldP spid="13343" grpId="0" animBg="1"/>
      <p:bldP spid="13343" grpId="1" animBg="1"/>
      <p:bldP spid="13344" grpId="0" animBg="1"/>
      <p:bldP spid="13344" grpId="1" animBg="1"/>
      <p:bldP spid="13345" grpId="0" animBg="1"/>
      <p:bldP spid="13345" grpId="1" animBg="1"/>
      <p:bldP spid="13346" grpId="0" animBg="1"/>
      <p:bldP spid="13346" grpId="1" animBg="1"/>
      <p:bldP spid="13347" grpId="0" animBg="1"/>
      <p:bldP spid="13347" grpId="1" animBg="1"/>
      <p:bldP spid="13348" grpId="0" animBg="1"/>
      <p:bldP spid="13348" grpId="1" animBg="1"/>
      <p:bldP spid="13349" grpId="0" animBg="1"/>
      <p:bldP spid="13349" grpId="1" animBg="1"/>
      <p:bldP spid="13350" grpId="0" animBg="1"/>
      <p:bldP spid="13350" grpId="1" animBg="1"/>
      <p:bldP spid="13351" grpId="0" animBg="1"/>
      <p:bldP spid="13351" grpId="1" animBg="1"/>
      <p:bldP spid="13352" grpId="0" animBg="1"/>
      <p:bldP spid="13352" grpId="1" animBg="1"/>
      <p:bldP spid="13353" grpId="0" animBg="1"/>
      <p:bldP spid="13353" grpId="1" animBg="1"/>
      <p:bldP spid="13354" grpId="0" animBg="1"/>
      <p:bldP spid="13354" grpId="1" animBg="1"/>
      <p:bldP spid="13355" grpId="0" animBg="1"/>
      <p:bldP spid="13355" grpId="1" animBg="1"/>
      <p:bldP spid="13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6948488" y="188913"/>
            <a:ext cx="1909762" cy="1766887"/>
            <a:chOff x="4377" y="119"/>
            <a:chExt cx="1203" cy="1113"/>
          </a:xfrm>
        </p:grpSpPr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4705" y="119"/>
              <a:ext cx="499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CC66FF">
                    <a:gamma/>
                    <a:tint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" name="AutoShape 4"/>
            <p:cNvSpPr>
              <a:spLocks noChangeArrowheads="1"/>
            </p:cNvSpPr>
            <p:nvPr/>
          </p:nvSpPr>
          <p:spPr bwMode="auto">
            <a:xfrm rot="3329346">
              <a:off x="5036" y="249"/>
              <a:ext cx="500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CC66FF">
                    <a:gamma/>
                    <a:tint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 rot="7672901">
              <a:off x="4915" y="590"/>
              <a:ext cx="626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CC66FF">
                    <a:gamma/>
                    <a:tint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 rot="-8670818">
              <a:off x="4560" y="643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CC66FF">
                    <a:gamma/>
                    <a:tint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 rot="-3943439">
              <a:off x="4400" y="320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rgbClr val="CC66FF">
                    <a:gamma/>
                    <a:tint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" name="Oval 8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795" y="481"/>
              <a:ext cx="363" cy="363"/>
            </a:xfrm>
            <a:prstGeom prst="ellipse">
              <a:avLst/>
            </a:prstGeom>
            <a:solidFill>
              <a:srgbClr val="7EE89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>
                  <a:latin typeface="Times New Roman" panose="02020603050405020304" pitchFamily="18" charset="0"/>
                </a:rPr>
                <a:t>Back</a:t>
              </a:r>
            </a:p>
          </p:txBody>
        </p:sp>
      </p:grpSp>
      <p:pic>
        <p:nvPicPr>
          <p:cNvPr id="14345" name="dh30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to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4114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04800" y="2133600"/>
            <a:ext cx="5715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Phân tích đa thức thành nhân tử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xz + yz – 5(x + y)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	a/ (x+ y)(z + 5)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	b/ (x + y)(x – z)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	c/ (x + y)( z – 5)</a:t>
            </a:r>
            <a:r>
              <a:rPr lang="en-US" altLang="en-US" sz="24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5824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46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9</a:t>
            </a:r>
          </a:p>
        </p:txBody>
      </p: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10</a:t>
            </a:r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14361" name="Oval 2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14362" name="Oval 2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5819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14</a:t>
            </a:r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16</a:t>
            </a:r>
          </a:p>
        </p:txBody>
      </p:sp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17</a:t>
            </a:r>
          </a:p>
        </p:txBody>
      </p:sp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18</a:t>
            </a:r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19</a:t>
            </a:r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20</a:t>
            </a:r>
          </a:p>
        </p:txBody>
      </p:sp>
      <p:sp>
        <p:nvSpPr>
          <p:cNvPr id="14370" name="Oval 3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21</a:t>
            </a:r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22</a:t>
            </a:r>
          </a:p>
        </p:txBody>
      </p:sp>
      <p:sp>
        <p:nvSpPr>
          <p:cNvPr id="14372" name="Oval 36"/>
          <p:cNvSpPr>
            <a:spLocks noChangeArrowheads="1"/>
          </p:cNvSpPr>
          <p:nvPr/>
        </p:nvSpPr>
        <p:spPr bwMode="auto">
          <a:xfrm>
            <a:off x="5829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4373" name="Oval 3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14374" name="Oval 3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14375" name="Oval 39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26</a:t>
            </a:r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5819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27</a:t>
            </a:r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5824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29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30</a:t>
            </a:r>
          </a:p>
        </p:txBody>
      </p:sp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4514850" y="2767013"/>
            <a:ext cx="45720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Vì:	xz + yz – 5(x + y)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	= (xz + yz) – 5(x + y)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	= z(x + y) – 5(x + y)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	= (x + y)(z – 5)	</a:t>
            </a:r>
          </a:p>
        </p:txBody>
      </p:sp>
    </p:spTree>
    <p:extLst>
      <p:ext uri="{BB962C8B-B14F-4D97-AF65-F5344CB8AC3E}">
        <p14:creationId xmlns:p14="http://schemas.microsoft.com/office/powerpoint/2010/main" val="3347470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14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14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6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6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0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15" dur="500"/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4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 nodeType="clickPar">
                      <p:stCondLst>
                        <p:cond delay="0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7" dur="1" fill="hold"/>
                                        <p:tgtEl>
                                          <p:spTgt spid="14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5"/>
                  </p:tgtEl>
                </p:cond>
              </p:nextCondLst>
            </p:seq>
            <p:video>
              <p:cMediaNode>
                <p:cTn id="3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345"/>
                </p:tgtEl>
              </p:cMediaNode>
            </p:video>
          </p:childTnLst>
        </p:cTn>
      </p:par>
    </p:tnLst>
    <p:bldLst>
      <p:bldP spid="14348" grpId="0" animBg="1"/>
      <p:bldP spid="14349" grpId="0" animBg="1"/>
      <p:bldP spid="14350" grpId="0" animBg="1"/>
      <p:bldP spid="14350" grpId="1" animBg="1"/>
      <p:bldP spid="14351" grpId="0" animBg="1"/>
      <p:bldP spid="14351" grpId="1" animBg="1"/>
      <p:bldP spid="14352" grpId="0" animBg="1"/>
      <p:bldP spid="14352" grpId="1" animBg="1"/>
      <p:bldP spid="14353" grpId="0" animBg="1"/>
      <p:bldP spid="14353" grpId="1" animBg="1"/>
      <p:bldP spid="14354" grpId="0" animBg="1"/>
      <p:bldP spid="14354" grpId="1" animBg="1"/>
      <p:bldP spid="14355" grpId="0" animBg="1"/>
      <p:bldP spid="14355" grpId="1" animBg="1"/>
      <p:bldP spid="14356" grpId="0" animBg="1"/>
      <p:bldP spid="14356" grpId="1" animBg="1"/>
      <p:bldP spid="14357" grpId="0" animBg="1"/>
      <p:bldP spid="14357" grpId="1" animBg="1"/>
      <p:bldP spid="14358" grpId="0" animBg="1"/>
      <p:bldP spid="14358" grpId="1" animBg="1"/>
      <p:bldP spid="14359" grpId="0" animBg="1"/>
      <p:bldP spid="14359" grpId="1" animBg="1"/>
      <p:bldP spid="14360" grpId="0" animBg="1"/>
      <p:bldP spid="14360" grpId="1" animBg="1"/>
      <p:bldP spid="14361" grpId="0" animBg="1"/>
      <p:bldP spid="14361" grpId="1" animBg="1"/>
      <p:bldP spid="14362" grpId="0" animBg="1"/>
      <p:bldP spid="14363" grpId="0" animBg="1"/>
      <p:bldP spid="14364" grpId="0" animBg="1"/>
      <p:bldP spid="14364" grpId="1" animBg="1"/>
      <p:bldP spid="14365" grpId="0" animBg="1"/>
      <p:bldP spid="14365" grpId="1" animBg="1"/>
      <p:bldP spid="14366" grpId="0" animBg="1"/>
      <p:bldP spid="14366" grpId="1" animBg="1"/>
      <p:bldP spid="14367" grpId="0" animBg="1"/>
      <p:bldP spid="14367" grpId="1" animBg="1"/>
      <p:bldP spid="14368" grpId="0" animBg="1"/>
      <p:bldP spid="14368" grpId="1" animBg="1"/>
      <p:bldP spid="14369" grpId="0" animBg="1"/>
      <p:bldP spid="14369" grpId="1" animBg="1"/>
      <p:bldP spid="14370" grpId="0" animBg="1"/>
      <p:bldP spid="14370" grpId="1" animBg="1"/>
      <p:bldP spid="14371" grpId="0" animBg="1"/>
      <p:bldP spid="14371" grpId="1" animBg="1"/>
      <p:bldP spid="14372" grpId="0" animBg="1"/>
      <p:bldP spid="14372" grpId="1" animBg="1"/>
      <p:bldP spid="14373" grpId="0" animBg="1"/>
      <p:bldP spid="14373" grpId="1" animBg="1"/>
      <p:bldP spid="14374" grpId="0" animBg="1"/>
      <p:bldP spid="14374" grpId="1" animBg="1"/>
      <p:bldP spid="14375" grpId="0" animBg="1"/>
      <p:bldP spid="14375" grpId="1" animBg="1"/>
      <p:bldP spid="14376" grpId="0" animBg="1"/>
      <p:bldP spid="14376" grpId="1" animBg="1"/>
      <p:bldP spid="14377" grpId="0" animBg="1"/>
      <p:bldP spid="14377" grpId="1" animBg="1"/>
      <p:bldP spid="14378" grpId="0" animBg="1"/>
      <p:bldP spid="14378" grpId="1" animBg="1"/>
      <p:bldP spid="14379" grpId="0" animBg="1"/>
      <p:bldP spid="14379" grpId="1" animBg="1"/>
      <p:bldP spid="143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7019925" y="188913"/>
            <a:ext cx="1909763" cy="1766887"/>
            <a:chOff x="4150" y="1480"/>
            <a:chExt cx="1203" cy="1113"/>
          </a:xfrm>
        </p:grpSpPr>
        <p:sp>
          <p:nvSpPr>
            <p:cNvPr id="16387" name="AutoShape 3"/>
            <p:cNvSpPr>
              <a:spLocks noChangeArrowheads="1"/>
            </p:cNvSpPr>
            <p:nvPr/>
          </p:nvSpPr>
          <p:spPr bwMode="auto">
            <a:xfrm>
              <a:off x="4478" y="1480"/>
              <a:ext cx="499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 rot="3329346">
              <a:off x="4809" y="1610"/>
              <a:ext cx="500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 rot="7672901">
              <a:off x="4688" y="1951"/>
              <a:ext cx="626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AutoShape 6"/>
            <p:cNvSpPr>
              <a:spLocks noChangeArrowheads="1"/>
            </p:cNvSpPr>
            <p:nvPr/>
          </p:nvSpPr>
          <p:spPr bwMode="auto">
            <a:xfrm rot="-8670818">
              <a:off x="4333" y="2004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 rot="-3943439">
              <a:off x="4173" y="1681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Oval 8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68" y="1842"/>
              <a:ext cx="363" cy="363"/>
            </a:xfrm>
            <a:prstGeom prst="ellips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 dirty="0">
                  <a:solidFill>
                    <a:srgbClr val="FF3399"/>
                  </a:solidFill>
                  <a:latin typeface="Times New Roman" panose="02020603050405020304" pitchFamily="18" charset="0"/>
                </a:rPr>
                <a:t>Back</a:t>
              </a:r>
            </a:p>
          </p:txBody>
        </p:sp>
      </p:grpSp>
      <p:pic>
        <p:nvPicPr>
          <p:cNvPr id="16393" name="dh30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to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4114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6096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Phân tích đa thức thành nhân tử</a:t>
            </a:r>
          </a:p>
          <a:p>
            <a:pPr>
              <a:spcBef>
                <a:spcPct val="50000"/>
              </a:spcBef>
            </a:pPr>
            <a:r>
              <a:rPr lang="en-US" altLang="en-US" sz="2800" b="1"/>
              <a:t>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+ 2xy + y</a:t>
            </a:r>
            <a:r>
              <a:rPr lang="en-US" altLang="en-US" sz="2800" b="1" baseline="30000"/>
              <a:t>2 </a:t>
            </a:r>
            <a:r>
              <a:rPr lang="en-US" altLang="en-US" sz="2800" b="1"/>
              <a:t>– 4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38213" y="35814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b/(x + y + 2)(x + y - 2)</a:t>
            </a:r>
            <a:r>
              <a:rPr lang="en-US" altLang="en-US" sz="2400" b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890588" y="4052888"/>
            <a:ext cx="220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c/ x(x + 2)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914400" y="3109913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a/ (x +2)(x – 4)</a:t>
            </a: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5824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46</a:t>
            </a:r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9</a:t>
            </a:r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10</a:t>
            </a:r>
          </a:p>
        </p:txBody>
      </p: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16412" name="Oval 2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16413" name="Oval 2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5819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14</a:t>
            </a:r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16</a:t>
            </a:r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17</a:t>
            </a:r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18</a:t>
            </a: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19</a:t>
            </a:r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20</a:t>
            </a:r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21</a:t>
            </a:r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22</a:t>
            </a:r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5829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16426" name="Oval 42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26</a:t>
            </a:r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5819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27</a:t>
            </a:r>
          </a:p>
        </p:txBody>
      </p:sp>
      <p:sp>
        <p:nvSpPr>
          <p:cNvPr id="16428" name="Oval 44"/>
          <p:cNvSpPr>
            <a:spLocks noChangeArrowheads="1"/>
          </p:cNvSpPr>
          <p:nvPr/>
        </p:nvSpPr>
        <p:spPr bwMode="auto">
          <a:xfrm>
            <a:off x="5824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6429" name="Oval 4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29</a:t>
            </a:r>
          </a:p>
        </p:txBody>
      </p:sp>
      <p:sp>
        <p:nvSpPr>
          <p:cNvPr id="16430" name="Oval 4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30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357688" y="2762250"/>
            <a:ext cx="4662487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hlink"/>
                </a:solidFill>
              </a:rPr>
              <a:t>Vì:	</a:t>
            </a:r>
            <a:r>
              <a:rPr lang="en-US" altLang="en-US" sz="2800" b="1">
                <a:solidFill>
                  <a:schemeClr val="hlink"/>
                </a:solidFill>
              </a:rPr>
              <a:t>x</a:t>
            </a:r>
            <a:r>
              <a:rPr lang="en-US" altLang="en-US" sz="2800" b="1" baseline="30000">
                <a:solidFill>
                  <a:schemeClr val="hlink"/>
                </a:solidFill>
              </a:rPr>
              <a:t>2 </a:t>
            </a:r>
            <a:r>
              <a:rPr lang="en-US" altLang="en-US" sz="2800" b="1">
                <a:solidFill>
                  <a:schemeClr val="hlink"/>
                </a:solidFill>
              </a:rPr>
              <a:t>+ 4x + y</a:t>
            </a:r>
            <a:r>
              <a:rPr lang="en-US" altLang="en-US" sz="2800" b="1" baseline="30000">
                <a:solidFill>
                  <a:schemeClr val="hlink"/>
                </a:solidFill>
              </a:rPr>
              <a:t>2 </a:t>
            </a:r>
            <a:r>
              <a:rPr lang="en-US" altLang="en-US" sz="2800" b="1">
                <a:solidFill>
                  <a:schemeClr val="hlink"/>
                </a:solidFill>
              </a:rPr>
              <a:t>– 4</a:t>
            </a: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	= (x</a:t>
            </a:r>
            <a:r>
              <a:rPr lang="en-US" altLang="en-US" sz="2800" b="1" baseline="30000">
                <a:solidFill>
                  <a:schemeClr val="hlink"/>
                </a:solidFill>
              </a:rPr>
              <a:t>2</a:t>
            </a:r>
            <a:r>
              <a:rPr lang="en-US" altLang="en-US" sz="2800" b="1">
                <a:solidFill>
                  <a:schemeClr val="hlink"/>
                </a:solidFill>
              </a:rPr>
              <a:t> + 4x + y</a:t>
            </a:r>
            <a:r>
              <a:rPr lang="en-US" altLang="en-US" sz="2800" b="1" baseline="30000">
                <a:solidFill>
                  <a:schemeClr val="hlink"/>
                </a:solidFill>
              </a:rPr>
              <a:t>2</a:t>
            </a:r>
            <a:r>
              <a:rPr lang="en-US" altLang="en-US" sz="1800"/>
              <a:t> </a:t>
            </a:r>
            <a:r>
              <a:rPr lang="en-US" altLang="en-US" sz="2800" b="1">
                <a:solidFill>
                  <a:schemeClr val="hlink"/>
                </a:solidFill>
              </a:rPr>
              <a:t>) – 4</a:t>
            </a:r>
            <a:endParaRPr lang="en-US" altLang="en-US" sz="2800" b="1" baseline="3000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b="1" baseline="30000">
                <a:solidFill>
                  <a:schemeClr val="hlink"/>
                </a:solidFill>
              </a:rPr>
              <a:t>	</a:t>
            </a:r>
            <a:r>
              <a:rPr lang="en-US" altLang="en-US" sz="2800" b="1">
                <a:solidFill>
                  <a:schemeClr val="hlink"/>
                </a:solidFill>
              </a:rPr>
              <a:t>= (x + y)</a:t>
            </a:r>
            <a:r>
              <a:rPr lang="en-US" altLang="en-US" sz="2800" b="1" baseline="30000">
                <a:solidFill>
                  <a:schemeClr val="hlink"/>
                </a:solidFill>
              </a:rPr>
              <a:t>2</a:t>
            </a:r>
            <a:r>
              <a:rPr lang="en-US" altLang="en-US" sz="2800" b="1">
                <a:solidFill>
                  <a:schemeClr val="hlink"/>
                </a:solidFill>
              </a:rPr>
              <a:t> – 2</a:t>
            </a:r>
            <a:r>
              <a:rPr lang="en-US" altLang="en-US" sz="2800" b="1" baseline="30000">
                <a:solidFill>
                  <a:schemeClr val="hlink"/>
                </a:solidFill>
              </a:rPr>
              <a:t>2</a:t>
            </a:r>
            <a:endParaRPr lang="en-US" altLang="en-US" sz="2800" b="1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hlink"/>
                </a:solidFill>
              </a:rPr>
              <a:t>	= (x + y + 2)(x + y –2)</a:t>
            </a:r>
          </a:p>
        </p:txBody>
      </p:sp>
    </p:spTree>
    <p:extLst>
      <p:ext uri="{BB962C8B-B14F-4D97-AF65-F5344CB8AC3E}">
        <p14:creationId xmlns:p14="http://schemas.microsoft.com/office/powerpoint/2010/main" val="342332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6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8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6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 nodeType="clickPar">
                      <p:stCondLst>
                        <p:cond delay="0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3" dur="1" fill="hold"/>
                                        <p:tgtEl>
                                          <p:spTgt spid="163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3"/>
                  </p:tgtEl>
                </p:cond>
              </p:nextCondLst>
            </p:seq>
            <p:video>
              <p:cMediaNode>
                <p:cTn id="3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393"/>
                </p:tgtEl>
              </p:cMediaNode>
            </p:video>
          </p:childTnLst>
        </p:cTn>
      </p:par>
    </p:tnLst>
    <p:bldLst>
      <p:bldP spid="16395" grpId="0"/>
      <p:bldP spid="16396" grpId="0"/>
      <p:bldP spid="16397" grpId="0"/>
      <p:bldP spid="16397" grpId="1"/>
      <p:bldP spid="16398" grpId="0"/>
      <p:bldP spid="16398" grpId="1"/>
      <p:bldP spid="16399" grpId="0" animBg="1"/>
      <p:bldP spid="16400" grpId="0" animBg="1"/>
      <p:bldP spid="16401" grpId="0" animBg="1"/>
      <p:bldP spid="16401" grpId="1" animBg="1"/>
      <p:bldP spid="16402" grpId="0" animBg="1"/>
      <p:bldP spid="16402" grpId="1" animBg="1"/>
      <p:bldP spid="16403" grpId="0" animBg="1"/>
      <p:bldP spid="16403" grpId="1" animBg="1"/>
      <p:bldP spid="16404" grpId="0" animBg="1"/>
      <p:bldP spid="16404" grpId="1" animBg="1"/>
      <p:bldP spid="16405" grpId="0" animBg="1"/>
      <p:bldP spid="16405" grpId="1" animBg="1"/>
      <p:bldP spid="16406" grpId="0" animBg="1"/>
      <p:bldP spid="16406" grpId="1" animBg="1"/>
      <p:bldP spid="16407" grpId="0" animBg="1"/>
      <p:bldP spid="16407" grpId="1" animBg="1"/>
      <p:bldP spid="16408" grpId="0" animBg="1"/>
      <p:bldP spid="16408" grpId="1" animBg="1"/>
      <p:bldP spid="16409" grpId="0" animBg="1"/>
      <p:bldP spid="16409" grpId="1" animBg="1"/>
      <p:bldP spid="16410" grpId="0" animBg="1"/>
      <p:bldP spid="16410" grpId="1" animBg="1"/>
      <p:bldP spid="16411" grpId="0" animBg="1"/>
      <p:bldP spid="16411" grpId="1" animBg="1"/>
      <p:bldP spid="16412" grpId="0" animBg="1"/>
      <p:bldP spid="16412" grpId="1" animBg="1"/>
      <p:bldP spid="16413" grpId="0" animBg="1"/>
      <p:bldP spid="16414" grpId="0" animBg="1"/>
      <p:bldP spid="16415" grpId="0" animBg="1"/>
      <p:bldP spid="16415" grpId="1" animBg="1"/>
      <p:bldP spid="16416" grpId="0" animBg="1"/>
      <p:bldP spid="16416" grpId="1" animBg="1"/>
      <p:bldP spid="16417" grpId="0" animBg="1"/>
      <p:bldP spid="16417" grpId="1" animBg="1"/>
      <p:bldP spid="16418" grpId="0" animBg="1"/>
      <p:bldP spid="16418" grpId="1" animBg="1"/>
      <p:bldP spid="16419" grpId="0" animBg="1"/>
      <p:bldP spid="16419" grpId="1" animBg="1"/>
      <p:bldP spid="16420" grpId="0" animBg="1"/>
      <p:bldP spid="16420" grpId="1" animBg="1"/>
      <p:bldP spid="16421" grpId="0" animBg="1"/>
      <p:bldP spid="16421" grpId="1" animBg="1"/>
      <p:bldP spid="16422" grpId="0" animBg="1"/>
      <p:bldP spid="16422" grpId="1" animBg="1"/>
      <p:bldP spid="16423" grpId="0" animBg="1"/>
      <p:bldP spid="16423" grpId="1" animBg="1"/>
      <p:bldP spid="16424" grpId="0" animBg="1"/>
      <p:bldP spid="16424" grpId="1" animBg="1"/>
      <p:bldP spid="16425" grpId="0" animBg="1"/>
      <p:bldP spid="16425" grpId="1" animBg="1"/>
      <p:bldP spid="16426" grpId="0" animBg="1"/>
      <p:bldP spid="16426" grpId="1" animBg="1"/>
      <p:bldP spid="16427" grpId="0" animBg="1"/>
      <p:bldP spid="16427" grpId="1" animBg="1"/>
      <p:bldP spid="16428" grpId="0" animBg="1"/>
      <p:bldP spid="16428" grpId="1" animBg="1"/>
      <p:bldP spid="16429" grpId="0" animBg="1"/>
      <p:bldP spid="16429" grpId="1" animBg="1"/>
      <p:bldP spid="16430" grpId="0" animBg="1"/>
      <p:bldP spid="16430" grpId="1" animBg="1"/>
      <p:bldP spid="164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7019925" y="188913"/>
            <a:ext cx="1909763" cy="1766887"/>
            <a:chOff x="4150" y="1480"/>
            <a:chExt cx="1203" cy="1113"/>
          </a:xfrm>
        </p:grpSpPr>
        <p:sp>
          <p:nvSpPr>
            <p:cNvPr id="16387" name="AutoShape 3"/>
            <p:cNvSpPr>
              <a:spLocks noChangeArrowheads="1"/>
            </p:cNvSpPr>
            <p:nvPr/>
          </p:nvSpPr>
          <p:spPr bwMode="auto">
            <a:xfrm>
              <a:off x="4478" y="1480"/>
              <a:ext cx="499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 rot="3329346">
              <a:off x="4809" y="1610"/>
              <a:ext cx="500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 rot="7672901">
              <a:off x="4688" y="1951"/>
              <a:ext cx="626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" name="AutoShape 6"/>
            <p:cNvSpPr>
              <a:spLocks noChangeArrowheads="1"/>
            </p:cNvSpPr>
            <p:nvPr/>
          </p:nvSpPr>
          <p:spPr bwMode="auto">
            <a:xfrm rot="-8670818">
              <a:off x="4333" y="2004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 rot="-3943439">
              <a:off x="4173" y="1681"/>
              <a:ext cx="544" cy="589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Oval 8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68" y="1842"/>
              <a:ext cx="363" cy="363"/>
            </a:xfrm>
            <a:prstGeom prst="ellipse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b="1" dirty="0">
                  <a:solidFill>
                    <a:srgbClr val="FF3399"/>
                  </a:solidFill>
                  <a:latin typeface="Times New Roman" panose="02020603050405020304" pitchFamily="18" charset="0"/>
                </a:rPr>
                <a:t>Back</a:t>
              </a:r>
            </a:p>
          </p:txBody>
        </p:sp>
      </p:grpSp>
      <p:pic>
        <p:nvPicPr>
          <p:cNvPr id="16393" name="dh30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to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4114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6096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/>
              <a:t>Phân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tích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thức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thành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nhân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tử</a:t>
            </a:r>
            <a:endParaRPr lang="en-US" altLang="en-US" sz="2800" b="1" dirty="0"/>
          </a:p>
          <a:p>
            <a:pPr>
              <a:spcBef>
                <a:spcPct val="50000"/>
              </a:spcBef>
            </a:pPr>
            <a:r>
              <a:rPr lang="en-US" altLang="en-US" sz="2800" b="1" dirty="0" smtClean="0"/>
              <a:t>3x</a:t>
            </a:r>
            <a:r>
              <a:rPr lang="en-US" altLang="en-US" sz="2800" b="1" baseline="30000" dirty="0" smtClean="0"/>
              <a:t>2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-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3</a:t>
            </a:r>
            <a:r>
              <a:rPr lang="en-US" altLang="en-US" sz="2800" b="1" dirty="0" smtClean="0"/>
              <a:t>xy -5x</a:t>
            </a:r>
            <a:r>
              <a:rPr lang="en-US" altLang="en-US" sz="2800" b="1" baseline="30000" dirty="0" smtClean="0"/>
              <a:t> </a:t>
            </a:r>
            <a:r>
              <a:rPr lang="en-US" altLang="en-US" sz="2800" b="1" dirty="0"/>
              <a:t>+</a:t>
            </a:r>
            <a:r>
              <a:rPr lang="en-US" altLang="en-US" sz="2800" b="1" dirty="0" smtClean="0"/>
              <a:t> 5y</a:t>
            </a:r>
            <a:endParaRPr lang="en-US" altLang="en-US" sz="2800" b="1" dirty="0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38213" y="35814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b/(x </a:t>
            </a:r>
            <a:r>
              <a:rPr lang="en-US" altLang="en-US" sz="2800" b="1" dirty="0" smtClean="0"/>
              <a:t>- y)(3x - 5)</a:t>
            </a:r>
            <a:r>
              <a:rPr lang="en-US" altLang="en-US" sz="2400" b="1" dirty="0" smtClean="0">
                <a:solidFill>
                  <a:schemeClr val="bg2"/>
                </a:solidFill>
              </a:rPr>
              <a:t> </a:t>
            </a:r>
            <a:endParaRPr lang="en-US" altLang="en-US" sz="2400" b="1" dirty="0">
              <a:solidFill>
                <a:schemeClr val="bg2"/>
              </a:solidFill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890588" y="4052888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c/ </a:t>
            </a:r>
            <a:r>
              <a:rPr lang="en-US" altLang="en-US" sz="2800" b="1" dirty="0" smtClean="0"/>
              <a:t>(3-5)(</a:t>
            </a:r>
            <a:r>
              <a:rPr lang="en-US" altLang="en-US" sz="2800" b="1" dirty="0" err="1" smtClean="0"/>
              <a:t>x+y</a:t>
            </a:r>
            <a:r>
              <a:rPr lang="en-US" altLang="en-US" sz="2800" b="1" dirty="0" smtClean="0"/>
              <a:t>)</a:t>
            </a:r>
            <a:endParaRPr lang="en-US" altLang="en-US" sz="2800" b="1" dirty="0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914400" y="3109913"/>
            <a:ext cx="335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/>
              <a:t>a/ (x </a:t>
            </a:r>
            <a:r>
              <a:rPr lang="en-US" altLang="en-US" sz="2800" b="1" dirty="0" smtClean="0"/>
              <a:t>+y)(5-x)</a:t>
            </a:r>
            <a:endParaRPr lang="en-US" altLang="en-US" sz="2800" b="1" dirty="0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5824538" y="570071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46</a:t>
            </a:r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0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6404" name="Oval 20"/>
          <p:cNvSpPr>
            <a:spLocks noChangeArrowheads="1"/>
          </p:cNvSpPr>
          <p:nvPr/>
        </p:nvSpPr>
        <p:spPr bwMode="auto">
          <a:xfrm>
            <a:off x="581818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6</a:t>
            </a:r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16408" name="Oval 2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8</a:t>
            </a:r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9</a:t>
            </a:r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10</a:t>
            </a:r>
          </a:p>
        </p:txBody>
      </p: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16412" name="Oval 2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12</a:t>
            </a:r>
          </a:p>
        </p:txBody>
      </p:sp>
      <p:sp>
        <p:nvSpPr>
          <p:cNvPr id="16413" name="Oval 29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5819775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14</a:t>
            </a:r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16</a:t>
            </a:r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17</a:t>
            </a:r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18</a:t>
            </a:r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19</a:t>
            </a:r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20</a:t>
            </a:r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21</a:t>
            </a:r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22</a:t>
            </a:r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5829300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23</a:t>
            </a:r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25</a:t>
            </a:r>
          </a:p>
        </p:txBody>
      </p:sp>
      <p:sp>
        <p:nvSpPr>
          <p:cNvPr id="16426" name="Oval 42"/>
          <p:cNvSpPr>
            <a:spLocks noChangeArrowheads="1"/>
          </p:cNvSpPr>
          <p:nvPr/>
        </p:nvSpPr>
        <p:spPr bwMode="auto">
          <a:xfrm>
            <a:off x="5824538" y="5715000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26</a:t>
            </a:r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5819775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27</a:t>
            </a:r>
          </a:p>
        </p:txBody>
      </p:sp>
      <p:sp>
        <p:nvSpPr>
          <p:cNvPr id="16428" name="Oval 44"/>
          <p:cNvSpPr>
            <a:spLocks noChangeArrowheads="1"/>
          </p:cNvSpPr>
          <p:nvPr/>
        </p:nvSpPr>
        <p:spPr bwMode="auto">
          <a:xfrm>
            <a:off x="5824538" y="5710238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28</a:t>
            </a:r>
          </a:p>
        </p:txBody>
      </p:sp>
      <p:sp>
        <p:nvSpPr>
          <p:cNvPr id="16429" name="Oval 45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29</a:t>
            </a:r>
          </a:p>
        </p:txBody>
      </p:sp>
      <p:sp>
        <p:nvSpPr>
          <p:cNvPr id="16430" name="Oval 46"/>
          <p:cNvSpPr>
            <a:spLocks noChangeArrowheads="1"/>
          </p:cNvSpPr>
          <p:nvPr/>
        </p:nvSpPr>
        <p:spPr bwMode="auto">
          <a:xfrm>
            <a:off x="5824538" y="5719763"/>
            <a:ext cx="3155950" cy="11430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8800">
                <a:solidFill>
                  <a:srgbClr val="FFFF00"/>
                </a:solidFill>
                <a:cs typeface="Arial" panose="020B0604020202020204" pitchFamily="34" charset="0"/>
              </a:rPr>
              <a:t>30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357688" y="2762250"/>
            <a:ext cx="466248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err="1">
                <a:solidFill>
                  <a:schemeClr val="hlink"/>
                </a:solidFill>
              </a:rPr>
              <a:t>Vì</a:t>
            </a:r>
            <a:r>
              <a:rPr lang="en-US" altLang="en-US" sz="2800" dirty="0">
                <a:solidFill>
                  <a:schemeClr val="hlink"/>
                </a:solidFill>
              </a:rPr>
              <a:t>:	</a:t>
            </a:r>
            <a:r>
              <a:rPr lang="en-US" altLang="en-US" sz="2800" dirty="0" smtClean="0">
                <a:solidFill>
                  <a:schemeClr val="hlink"/>
                </a:solidFill>
              </a:rPr>
              <a:t>3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x</a:t>
            </a:r>
            <a:r>
              <a:rPr lang="en-US" altLang="en-US" sz="2800" b="1" baseline="30000" dirty="0" smtClean="0">
                <a:solidFill>
                  <a:schemeClr val="hlink"/>
                </a:solidFill>
              </a:rPr>
              <a:t>2 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-3xy-5x+5y</a:t>
            </a:r>
            <a:endParaRPr lang="en-US" altLang="en-US" sz="2800" b="1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</a:rPr>
              <a:t>	= 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(3x</a:t>
            </a:r>
            <a:r>
              <a:rPr lang="en-US" altLang="en-US" sz="2800" b="1" baseline="30000" dirty="0" smtClean="0">
                <a:solidFill>
                  <a:schemeClr val="hlink"/>
                </a:solidFill>
              </a:rPr>
              <a:t>2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 -3xy)+(-5x+5y)</a:t>
            </a:r>
            <a:endParaRPr lang="en-US" altLang="en-US" sz="2800" b="1" baseline="30000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b="1" baseline="30000" dirty="0">
                <a:solidFill>
                  <a:schemeClr val="hlink"/>
                </a:solidFill>
              </a:rPr>
              <a:t>	</a:t>
            </a:r>
            <a:r>
              <a:rPr lang="en-US" altLang="en-US" sz="2800" b="1" dirty="0">
                <a:solidFill>
                  <a:schemeClr val="hlink"/>
                </a:solidFill>
              </a:rPr>
              <a:t>= 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3x(x - </a:t>
            </a:r>
            <a:r>
              <a:rPr lang="en-US" altLang="en-US" sz="2800" b="1" dirty="0">
                <a:solidFill>
                  <a:schemeClr val="hlink"/>
                </a:solidFill>
              </a:rPr>
              <a:t>y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) </a:t>
            </a:r>
            <a:r>
              <a:rPr lang="en-US" altLang="en-US" sz="2800" b="1" dirty="0">
                <a:solidFill>
                  <a:schemeClr val="hlink"/>
                </a:solidFill>
              </a:rPr>
              <a:t>– 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5(x-y)</a:t>
            </a:r>
            <a:endParaRPr lang="en-US" altLang="en-US" sz="2800" b="1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</a:rPr>
              <a:t>	= (x </a:t>
            </a:r>
            <a:r>
              <a:rPr lang="en-US" altLang="en-US" sz="2800" b="1" dirty="0" smtClean="0">
                <a:solidFill>
                  <a:schemeClr val="hlink"/>
                </a:solidFill>
              </a:rPr>
              <a:t>- y)(3x-5)</a:t>
            </a:r>
            <a:endParaRPr lang="en-US" altLang="en-US" sz="28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986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0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5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5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6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6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6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7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7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7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8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8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28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8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9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9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29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0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30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 nodeType="clickPar">
                      <p:stCondLst>
                        <p:cond delay="indefinite"/>
                      </p:stCondLst>
                      <p:childTnLst>
                        <p:par>
                          <p:cTn id="3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8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63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 nodeType="clickPar">
                      <p:stCondLst>
                        <p:cond delay="0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3" dur="1" fill="hold"/>
                                        <p:tgtEl>
                                          <p:spTgt spid="163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3"/>
                  </p:tgtEl>
                </p:cond>
              </p:nextCondLst>
            </p:seq>
            <p:video>
              <p:cMediaNode>
                <p:cTn id="3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393"/>
                </p:tgtEl>
              </p:cMediaNode>
            </p:video>
          </p:childTnLst>
        </p:cTn>
      </p:par>
    </p:tnLst>
    <p:bldLst>
      <p:bldP spid="16395" grpId="0"/>
      <p:bldP spid="16396" grpId="0"/>
      <p:bldP spid="16397" grpId="0"/>
      <p:bldP spid="16397" grpId="1"/>
      <p:bldP spid="16398" grpId="0"/>
      <p:bldP spid="16398" grpId="1"/>
      <p:bldP spid="16399" grpId="0" animBg="1"/>
      <p:bldP spid="16400" grpId="0" animBg="1"/>
      <p:bldP spid="16401" grpId="0" animBg="1"/>
      <p:bldP spid="16401" grpId="1" animBg="1"/>
      <p:bldP spid="16402" grpId="0" animBg="1"/>
      <p:bldP spid="16402" grpId="1" animBg="1"/>
      <p:bldP spid="16403" grpId="0" animBg="1"/>
      <p:bldP spid="16403" grpId="1" animBg="1"/>
      <p:bldP spid="16404" grpId="0" animBg="1"/>
      <p:bldP spid="16404" grpId="1" animBg="1"/>
      <p:bldP spid="16405" grpId="0" animBg="1"/>
      <p:bldP spid="16405" grpId="1" animBg="1"/>
      <p:bldP spid="16406" grpId="0" animBg="1"/>
      <p:bldP spid="16406" grpId="1" animBg="1"/>
      <p:bldP spid="16407" grpId="0" animBg="1"/>
      <p:bldP spid="16407" grpId="1" animBg="1"/>
      <p:bldP spid="16408" grpId="0" animBg="1"/>
      <p:bldP spid="16408" grpId="1" animBg="1"/>
      <p:bldP spid="16409" grpId="0" animBg="1"/>
      <p:bldP spid="16409" grpId="1" animBg="1"/>
      <p:bldP spid="16410" grpId="0" animBg="1"/>
      <p:bldP spid="16410" grpId="1" animBg="1"/>
      <p:bldP spid="16411" grpId="0" animBg="1"/>
      <p:bldP spid="16411" grpId="1" animBg="1"/>
      <p:bldP spid="16412" grpId="0" animBg="1"/>
      <p:bldP spid="16412" grpId="1" animBg="1"/>
      <p:bldP spid="16413" grpId="0" animBg="1"/>
      <p:bldP spid="16414" grpId="0" animBg="1"/>
      <p:bldP spid="16415" grpId="0" animBg="1"/>
      <p:bldP spid="16415" grpId="1" animBg="1"/>
      <p:bldP spid="16416" grpId="0" animBg="1"/>
      <p:bldP spid="16416" grpId="1" animBg="1"/>
      <p:bldP spid="16417" grpId="0" animBg="1"/>
      <p:bldP spid="16417" grpId="1" animBg="1"/>
      <p:bldP spid="16418" grpId="0" animBg="1"/>
      <p:bldP spid="16418" grpId="1" animBg="1"/>
      <p:bldP spid="16419" grpId="0" animBg="1"/>
      <p:bldP spid="16419" grpId="1" animBg="1"/>
      <p:bldP spid="16420" grpId="0" animBg="1"/>
      <p:bldP spid="16420" grpId="1" animBg="1"/>
      <p:bldP spid="16421" grpId="0" animBg="1"/>
      <p:bldP spid="16421" grpId="1" animBg="1"/>
      <p:bldP spid="16422" grpId="0" animBg="1"/>
      <p:bldP spid="16422" grpId="1" animBg="1"/>
      <p:bldP spid="16423" grpId="0" animBg="1"/>
      <p:bldP spid="16423" grpId="1" animBg="1"/>
      <p:bldP spid="16424" grpId="0" animBg="1"/>
      <p:bldP spid="16424" grpId="1" animBg="1"/>
      <p:bldP spid="16425" grpId="0" animBg="1"/>
      <p:bldP spid="16425" grpId="1" animBg="1"/>
      <p:bldP spid="16426" grpId="0" animBg="1"/>
      <p:bldP spid="16426" grpId="1" animBg="1"/>
      <p:bldP spid="16427" grpId="0" animBg="1"/>
      <p:bldP spid="16427" grpId="1" animBg="1"/>
      <p:bldP spid="16428" grpId="0" animBg="1"/>
      <p:bldP spid="16428" grpId="1" animBg="1"/>
      <p:bldP spid="16429" grpId="0" animBg="1"/>
      <p:bldP spid="16429" grpId="1" animBg="1"/>
      <p:bldP spid="16430" grpId="0" animBg="1"/>
      <p:bldP spid="16430" grpId="1" animBg="1"/>
      <p:bldP spid="164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395288" y="908050"/>
            <a:ext cx="856932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cs typeface="Arial" panose="020B0604020202020204" pitchFamily="34" charset="0"/>
              </a:rPr>
              <a:t> Hãy nêu các phương pháp phân tích đa thức thành nhân tử đã học?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cs typeface="Arial" panose="020B0604020202020204" pitchFamily="34" charset="0"/>
              </a:rPr>
              <a:t>	</a:t>
            </a:r>
          </a:p>
        </p:txBody>
      </p:sp>
      <p:grpSp>
        <p:nvGrpSpPr>
          <p:cNvPr id="31747" name="Group 132"/>
          <p:cNvGrpSpPr>
            <a:grpSpLocks/>
          </p:cNvGrpSpPr>
          <p:nvPr/>
        </p:nvGrpSpPr>
        <p:grpSpPr bwMode="auto">
          <a:xfrm>
            <a:off x="-163513" y="-155575"/>
            <a:ext cx="9474201" cy="7169150"/>
            <a:chOff x="-104" y="-98"/>
            <a:chExt cx="5968" cy="4516"/>
          </a:xfrm>
        </p:grpSpPr>
        <p:pic>
          <p:nvPicPr>
            <p:cNvPr id="31752" name="Picture 133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7" y="-9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3" name="Picture 134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13" y="4308"/>
              <a:ext cx="5731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4" name="Picture 135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-2270" y="2088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5" name="Picture 136" descr="n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3568" y="2094"/>
              <a:ext cx="4461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84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4878388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844675"/>
            <a:ext cx="5129212" cy="207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141663"/>
            <a:ext cx="3552825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97200"/>
            <a:ext cx="1776413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28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7"/>
          <p:cNvSpPr txBox="1"/>
          <p:nvPr/>
        </p:nvSpPr>
        <p:spPr>
          <a:xfrm>
            <a:off x="457200" y="2286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Subtitle 7"/>
          <p:cNvSpPr txBox="1"/>
          <p:nvPr/>
        </p:nvSpPr>
        <p:spPr>
          <a:xfrm>
            <a:off x="457200" y="1219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phương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endParaRPr kumimoji="0" lang="en-US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r>
              <a:rPr lang="en-US" sz="3200" b="1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47; 48; 49; 50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22,23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defRPr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1752600"/>
            <a:ext cx="7315200" cy="457200"/>
          </a:xfrm>
        </p:spPr>
        <p:txBody>
          <a:bodyPr>
            <a:normAutofit fontScale="25000" lnSpcReduction="20000"/>
          </a:bodyPr>
          <a:lstStyle/>
          <a:p>
            <a:r>
              <a:rPr lang="en-US" sz="112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1. Phân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1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201295"/>
            <a:ext cx="4820550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752600" y="2286000"/>
          <a:ext cx="2057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29565600" imgH="7010400" progId="">
                  <p:embed/>
                </p:oleObj>
              </mc:Choice>
              <mc:Fallback>
                <p:oleObj name="Equation" r:id="rId3" imgW="29565600" imgH="7010400" progId="">
                  <p:embed/>
                  <p:pic>
                    <p:nvPicPr>
                      <p:cNvPr id="0" name="Picture 1" descr="image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2057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828800" y="3886200"/>
          <a:ext cx="274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5" imgW="50292000" imgH="7010400" progId="">
                  <p:embed/>
                </p:oleObj>
              </mc:Choice>
              <mc:Fallback>
                <p:oleObj name="Equation" r:id="rId5" imgW="50292000" imgH="7010400" progId="">
                  <p:embed/>
                  <p:pic>
                    <p:nvPicPr>
                      <p:cNvPr id="0" name="Picture 1034" descr="image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2743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839841" y="3200400"/>
            <a:ext cx="5713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sz="2800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nhanh giá trị biểu thức: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7"/>
          <p:cNvSpPr txBox="1"/>
          <p:nvPr/>
        </p:nvSpPr>
        <p:spPr>
          <a:xfrm>
            <a:off x="228600" y="1524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800" b="1" i="1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 </a:t>
            </a:r>
            <a:r>
              <a:rPr kumimoji="0" lang="en-US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Phân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95800" y="3302000"/>
          <a:ext cx="152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3" imgW="3657600" imgH="6096000" progId="">
                  <p:embed/>
                </p:oleObj>
              </mc:Choice>
              <mc:Fallback>
                <p:oleObj name="Equation" r:id="rId3" imgW="3657600" imgH="6096000" progId="">
                  <p:embed/>
                  <p:pic>
                    <p:nvPicPr>
                      <p:cNvPr id="0" name="Picture 4" descr="image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02000"/>
                        <a:ext cx="152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057400" y="685800"/>
          <a:ext cx="312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5" imgW="41148000" imgH="8229600" progId="">
                  <p:embed/>
                </p:oleObj>
              </mc:Choice>
              <mc:Fallback>
                <p:oleObj name="Equation" r:id="rId5" imgW="41148000" imgH="8229600" progId="">
                  <p:embed/>
                  <p:pic>
                    <p:nvPicPr>
                      <p:cNvPr id="0" name="Picture 3" descr="image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85800"/>
                        <a:ext cx="3124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28600" y="2582545"/>
          <a:ext cx="3898900" cy="2547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7" imgW="2260440" imgH="1523880" progId="">
                  <p:embed/>
                </p:oleObj>
              </mc:Choice>
              <mc:Fallback>
                <p:oleObj name="Equation" r:id="rId7" imgW="2260440" imgH="1523880" progId="">
                  <p:embed/>
                  <p:pic>
                    <p:nvPicPr>
                      <p:cNvPr id="0" name="Picture 2" descr="image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82545"/>
                        <a:ext cx="3898900" cy="25476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4899660" y="2582545"/>
          <a:ext cx="409257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Equation" r:id="rId9" imgW="57912000" imgH="36576000" progId="">
                  <p:embed/>
                </p:oleObj>
              </mc:Choice>
              <mc:Fallback>
                <p:oleObj name="Equation" r:id="rId9" imgW="57912000" imgH="36576000" progId="">
                  <p:embed/>
                  <p:pic>
                    <p:nvPicPr>
                      <p:cNvPr id="0" name="Picture 1" descr="image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660" y="2582545"/>
                        <a:ext cx="4092575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1"/>
          <p:cNvSpPr txBox="1"/>
          <p:nvPr/>
        </p:nvSpPr>
        <p:spPr>
          <a:xfrm>
            <a:off x="3825875" y="1295400"/>
            <a:ext cx="8826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567055" y="1878965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5219700" y="1924685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edge/>
      </p:transition>
    </mc:Choice>
    <mc:Fallback xmlns="">
      <p:transition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7"/>
          <p:cNvSpPr txBox="1"/>
          <p:nvPr/>
        </p:nvSpPr>
        <p:spPr>
          <a:xfrm>
            <a:off x="304800" y="9906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kumimoji="0" lang="en-US" sz="2800" b="1" i="1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667000" y="16002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5" name="Equation" r:id="rId3" imgW="37795200" imgH="8229600" progId="">
                  <p:embed/>
                </p:oleObj>
              </mc:Choice>
              <mc:Fallback>
                <p:oleObj name="Equation" r:id="rId3" imgW="37795200" imgH="8229600" progId="">
                  <p:embed/>
                  <p:pic>
                    <p:nvPicPr>
                      <p:cNvPr id="0" name="Picture 6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6002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ubtitle 7"/>
          <p:cNvSpPr txBox="1"/>
          <p:nvPr/>
        </p:nvSpPr>
        <p:spPr>
          <a:xfrm>
            <a:off x="381000" y="2286000"/>
            <a:ext cx="80772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ạn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Mai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3276600" y="3200400"/>
          <a:ext cx="20812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6" name="Equation" r:id="rId5" imgW="27432000" imgH="8229600" progId="">
                  <p:embed/>
                </p:oleObj>
              </mc:Choice>
              <mc:Fallback>
                <p:oleObj name="Equation" r:id="rId5" imgW="27432000" imgH="8229600" progId="">
                  <p:embed/>
                  <p:pic>
                    <p:nvPicPr>
                      <p:cNvPr id="0" name="Picture 5" descr="image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00400"/>
                        <a:ext cx="20812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312165"/>
              </p:ext>
            </p:extLst>
          </p:nvPr>
        </p:nvGraphicFramePr>
        <p:xfrm>
          <a:off x="407987" y="31242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7" name="Equation" r:id="rId7" imgW="37795200" imgH="8229600" progId="Equation.DSMT4">
                  <p:embed/>
                </p:oleObj>
              </mc:Choice>
              <mc:Fallback>
                <p:oleObj name="Equation" r:id="rId7" imgW="37795200" imgH="8229600" progId="Equation.DSMT4">
                  <p:embed/>
                  <p:pic>
                    <p:nvPicPr>
                      <p:cNvPr id="0" name="Picture 4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" y="31242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5287963" y="3200400"/>
          <a:ext cx="18494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Equation" r:id="rId8" imgW="24384000" imgH="8229600" progId="">
                  <p:embed/>
                </p:oleObj>
              </mc:Choice>
              <mc:Fallback>
                <p:oleObj name="Equation" r:id="rId8" imgW="24384000" imgH="8229600" progId="">
                  <p:embed/>
                  <p:pic>
                    <p:nvPicPr>
                      <p:cNvPr id="0" name="Picture 3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7963" y="3200400"/>
                        <a:ext cx="184943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3276600" y="3810000"/>
          <a:ext cx="187325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Equation" r:id="rId10" imgW="24688800" imgH="7315200" progId="">
                  <p:embed/>
                </p:oleObj>
              </mc:Choice>
              <mc:Fallback>
                <p:oleObj name="Equation" r:id="rId10" imgW="24688800" imgH="7315200" progId="">
                  <p:embed/>
                  <p:pic>
                    <p:nvPicPr>
                      <p:cNvPr id="0" name="Picture 2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10000"/>
                        <a:ext cx="1873250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5157788" y="3810000"/>
          <a:ext cx="284321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Equation" r:id="rId12" imgW="37490400" imgH="7315200" progId="">
                  <p:embed/>
                </p:oleObj>
              </mc:Choice>
              <mc:Fallback>
                <p:oleObj name="Equation" r:id="rId12" imgW="37490400" imgH="7315200" progId="">
                  <p:embed/>
                  <p:pic>
                    <p:nvPicPr>
                      <p:cNvPr id="0" name="Picture 1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3810000"/>
                        <a:ext cx="2843212" cy="541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ubtitle 7"/>
          <p:cNvSpPr txBox="1"/>
          <p:nvPr/>
        </p:nvSpPr>
        <p:spPr>
          <a:xfrm>
            <a:off x="381000" y="43434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?  </a:t>
            </a:r>
          </a:p>
          <a:p>
            <a:pPr lvl="0">
              <a:spcBef>
                <a:spcPct val="20000"/>
              </a:spcBef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661321"/>
              </p:ext>
            </p:extLst>
          </p:nvPr>
        </p:nvGraphicFramePr>
        <p:xfrm>
          <a:off x="381000" y="4953000"/>
          <a:ext cx="28686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Equation" r:id="rId14" imgW="37795200" imgH="8229600" progId="Equation.DSMT4">
                  <p:embed/>
                </p:oleObj>
              </mc:Choice>
              <mc:Fallback>
                <p:oleObj name="Equation" r:id="rId14" imgW="37795200" imgH="822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53000"/>
                        <a:ext cx="28686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285738"/>
              </p:ext>
            </p:extLst>
          </p:nvPr>
        </p:nvGraphicFramePr>
        <p:xfrm>
          <a:off x="3291682" y="5019049"/>
          <a:ext cx="37322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2" name="Equation" r:id="rId15" imgW="1942920" imgH="342720" progId="Equation.DSMT4">
                  <p:embed/>
                </p:oleObj>
              </mc:Choice>
              <mc:Fallback>
                <p:oleObj name="Equation" r:id="rId15" imgW="19429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682" y="5019049"/>
                        <a:ext cx="3732212" cy="574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040862"/>
              </p:ext>
            </p:extLst>
          </p:nvPr>
        </p:nvGraphicFramePr>
        <p:xfrm>
          <a:off x="3302414" y="5592651"/>
          <a:ext cx="27797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3" name="Equation" r:id="rId17" imgW="1447560" imgH="342720" progId="Equation.DSMT4">
                  <p:embed/>
                </p:oleObj>
              </mc:Choice>
              <mc:Fallback>
                <p:oleObj name="Equation" r:id="rId17" imgW="144756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414" y="5592651"/>
                        <a:ext cx="2779712" cy="574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145244"/>
              </p:ext>
            </p:extLst>
          </p:nvPr>
        </p:nvGraphicFramePr>
        <p:xfrm>
          <a:off x="3302414" y="6243615"/>
          <a:ext cx="45116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4" name="Equation" r:id="rId19" imgW="2349360" imgH="304560" progId="Equation.DSMT4">
                  <p:embed/>
                </p:oleObj>
              </mc:Choice>
              <mc:Fallback>
                <p:oleObj name="Equation" r:id="rId19" imgW="23493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414" y="6243615"/>
                        <a:ext cx="4511675" cy="51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7"/>
          <p:cNvSpPr txBox="1"/>
          <p:nvPr/>
        </p:nvSpPr>
        <p:spPr>
          <a:xfrm>
            <a:off x="76200" y="3124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ubtitle 7"/>
          <p:cNvSpPr txBox="1"/>
          <p:nvPr/>
        </p:nvSpPr>
        <p:spPr>
          <a:xfrm>
            <a:off x="4191000" y="13716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Xuất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tử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7"/>
          <p:cNvSpPr txBox="1"/>
          <p:nvPr/>
        </p:nvSpPr>
        <p:spPr>
          <a:xfrm>
            <a:off x="4267200" y="32004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Xuất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hằng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đẳng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7"/>
          <p:cNvSpPr txBox="1"/>
          <p:nvPr/>
        </p:nvSpPr>
        <p:spPr>
          <a:xfrm>
            <a:off x="4343400" y="4495800"/>
            <a:ext cx="464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sz="3200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2933700" y="2324100"/>
            <a:ext cx="12954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24200" y="3429000"/>
            <a:ext cx="1219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3048000" y="3505200"/>
            <a:ext cx="1371600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28600" y="121920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7"/>
          <p:cNvSpPr txBox="1"/>
          <p:nvPr/>
        </p:nvSpPr>
        <p:spPr>
          <a:xfrm>
            <a:off x="152400" y="11430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3200" b="1" i="0" u="none" strike="noStrike" kern="1200" cap="none" spc="0" normalizeH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0063" y="1246187"/>
          <a:ext cx="587533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3" imgW="77419200" imgH="5791200" progId="">
                  <p:embed/>
                </p:oleObj>
              </mc:Choice>
              <mc:Fallback>
                <p:oleObj name="Equation" r:id="rId3" imgW="77419200" imgH="5791200" progId="">
                  <p:embed/>
                  <p:pic>
                    <p:nvPicPr>
                      <p:cNvPr id="0" name="Picture 3" descr="image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1246187"/>
                        <a:ext cx="5875337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ubtitle 7"/>
          <p:cNvSpPr txBox="1"/>
          <p:nvPr/>
        </p:nvSpPr>
        <p:spPr>
          <a:xfrm>
            <a:off x="533400" y="1905000"/>
            <a:ext cx="7924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525463" y="2590800"/>
          <a:ext cx="58753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5" imgW="77419200" imgH="5791200" progId="">
                  <p:embed/>
                </p:oleObj>
              </mc:Choice>
              <mc:Fallback>
                <p:oleObj name="Equation" r:id="rId5" imgW="77419200" imgH="5791200" progId="">
                  <p:embed/>
                  <p:pic>
                    <p:nvPicPr>
                      <p:cNvPr id="0" name="Picture 2" descr="image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590800"/>
                        <a:ext cx="587533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533400" y="3200400"/>
          <a:ext cx="6869112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7" imgW="3771900" imgH="1778000" progId="">
                  <p:embed/>
                </p:oleObj>
              </mc:Choice>
              <mc:Fallback>
                <p:oleObj name="Equation" r:id="rId7" imgW="3771900" imgH="1778000" progId="">
                  <p:embed/>
                  <p:pic>
                    <p:nvPicPr>
                      <p:cNvPr id="0" name="Picture 1" descr="image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6869112" cy="317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533400"/>
            <a:ext cx="32766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" y="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7"/>
          <p:cNvSpPr txBox="1"/>
          <p:nvPr/>
        </p:nvSpPr>
        <p:spPr>
          <a:xfrm>
            <a:off x="457200" y="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?2.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332230" y="588010"/>
          <a:ext cx="2898140" cy="424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1" name="Equation" r:id="rId3" imgW="1803240" imgH="291960" progId="">
                  <p:embed/>
                </p:oleObj>
              </mc:Choice>
              <mc:Fallback>
                <p:oleObj name="Equation" r:id="rId3" imgW="1803240" imgH="291960" progId="">
                  <p:embed/>
                  <p:pic>
                    <p:nvPicPr>
                      <p:cNvPr id="0" name="Picture 6" descr="image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230" y="588010"/>
                        <a:ext cx="2898140" cy="424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ubtitle 7"/>
          <p:cNvSpPr txBox="1"/>
          <p:nvPr/>
        </p:nvSpPr>
        <p:spPr>
          <a:xfrm>
            <a:off x="152400" y="12192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855788" y="1216025"/>
          <a:ext cx="67548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Equation" r:id="rId5" imgW="93573600" imgH="8229600" progId="">
                  <p:embed/>
                </p:oleObj>
              </mc:Choice>
              <mc:Fallback>
                <p:oleObj name="Equation" r:id="rId5" imgW="93573600" imgH="8229600" progId="">
                  <p:embed/>
                  <p:pic>
                    <p:nvPicPr>
                      <p:cNvPr id="0" name="Picture 5" descr="image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216025"/>
                        <a:ext cx="675481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7"/>
          <p:cNvSpPr txBox="1"/>
          <p:nvPr/>
        </p:nvSpPr>
        <p:spPr>
          <a:xfrm>
            <a:off x="152400" y="1908175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33812" y="1905000"/>
          <a:ext cx="40909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3" name="Equation" r:id="rId7" imgW="56692800" imgH="28041600" progId="">
                  <p:embed/>
                </p:oleObj>
              </mc:Choice>
              <mc:Fallback>
                <p:oleObj name="Equation" r:id="rId7" imgW="56692800" imgH="28041600" progId="">
                  <p:embed/>
                  <p:pic>
                    <p:nvPicPr>
                      <p:cNvPr id="0" name="Picture 4" descr="image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3812" y="1905000"/>
                        <a:ext cx="4090988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btitle 7"/>
          <p:cNvSpPr txBox="1"/>
          <p:nvPr/>
        </p:nvSpPr>
        <p:spPr>
          <a:xfrm>
            <a:off x="152400" y="37338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579563" y="3733800"/>
          <a:ext cx="725963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4" name="Equation" r:id="rId9" imgW="100584000" imgH="8229600" progId="">
                  <p:embed/>
                </p:oleObj>
              </mc:Choice>
              <mc:Fallback>
                <p:oleObj name="Equation" r:id="rId9" imgW="100584000" imgH="8229600" progId="">
                  <p:embed/>
                  <p:pic>
                    <p:nvPicPr>
                      <p:cNvPr id="0" name="Picture 3" descr="image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3733800"/>
                        <a:ext cx="7259637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724400" y="4191000"/>
          <a:ext cx="418147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11" imgW="57912000" imgH="28041600" progId="">
                  <p:embed/>
                </p:oleObj>
              </mc:Choice>
              <mc:Fallback>
                <p:oleObj name="Equation" r:id="rId11" imgW="57912000" imgH="28041600" progId="">
                  <p:embed/>
                  <p:pic>
                    <p:nvPicPr>
                      <p:cNvPr id="0" name="Picture 2" descr="image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91000"/>
                        <a:ext cx="4181475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699895" y="1908175"/>
          <a:ext cx="213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13" imgW="43281600" imgH="7010400" progId="">
                  <p:embed/>
                </p:oleObj>
              </mc:Choice>
              <mc:Fallback>
                <p:oleObj name="Equation" r:id="rId13" imgW="43281600" imgH="7010400" progId="">
                  <p:embed/>
                  <p:pic>
                    <p:nvPicPr>
                      <p:cNvPr id="0" name="Picture 1" descr="image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895" y="1908175"/>
                        <a:ext cx="2133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ubtitle 7"/>
          <p:cNvSpPr txBox="1"/>
          <p:nvPr/>
        </p:nvSpPr>
        <p:spPr>
          <a:xfrm>
            <a:off x="304800" y="60198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3000" y="533400"/>
            <a:ext cx="41910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(Hoạt động nhóm bàn 2 phút)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3011"/>
          <p:cNvSpPr txBox="1"/>
          <p:nvPr/>
        </p:nvSpPr>
        <p:spPr>
          <a:xfrm>
            <a:off x="304800" y="0"/>
            <a:ext cx="7924800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3" name="Text Box 43012"/>
          <p:cNvSpPr txBox="1"/>
          <p:nvPr/>
        </p:nvSpPr>
        <p:spPr>
          <a:xfrm>
            <a:off x="381000" y="3157401"/>
            <a:ext cx="82296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sz="28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7695" y="583565"/>
          <a:ext cx="7621905" cy="255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r:id="rId4" imgW="2882880" imgH="965160" progId="Equation.3">
                  <p:embed/>
                </p:oleObj>
              </mc:Choice>
              <mc:Fallback>
                <p:oleObj r:id="rId4" imgW="2882880" imgH="965160" progId="Equation.3">
                  <p:embed/>
                  <p:pic>
                    <p:nvPicPr>
                      <p:cNvPr id="0" name="Picture 2" descr="image3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95" y="583565"/>
                        <a:ext cx="7621905" cy="25520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898525" y="3685540"/>
          <a:ext cx="7039610" cy="317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r:id="rId6" imgW="2705040" imgH="1218960" progId="Equation.3">
                  <p:embed/>
                </p:oleObj>
              </mc:Choice>
              <mc:Fallback>
                <p:oleObj r:id="rId6" imgW="2705040" imgH="1218960" progId="Equation.3">
                  <p:embed/>
                  <p:pic>
                    <p:nvPicPr>
                      <p:cNvPr id="0" name="Picture 1" descr="image3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3685540"/>
                        <a:ext cx="7039610" cy="31724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" y="28956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THỂ LỆ :</a:t>
            </a:r>
          </a:p>
          <a:p>
            <a:pPr eaLnBrk="0" hangingPunct="0"/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4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bông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hoa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với</a:t>
            </a:r>
            <a:r>
              <a:rPr lang="en-US" altLang="en-US" sz="3200" b="1" dirty="0">
                <a:latin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sắc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khác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ghi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(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1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</a:rPr>
              <a:t>4).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hãy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chọn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cho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mình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bông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hoa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bất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kì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Yêu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cầu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lời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vòng</a:t>
            </a:r>
            <a:r>
              <a:rPr lang="en-US" altLang="en-US" sz="3200" b="1" dirty="0">
                <a:latin typeface="Times New Roman" panose="02020603050405020304" pitchFamily="18" charset="0"/>
              </a:rPr>
              <a:t> 30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giây</a:t>
            </a:r>
            <a:r>
              <a:rPr lang="en-US" altLang="en-US" sz="3200" b="1" dirty="0">
                <a:latin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câu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trả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lời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đúng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b="1" dirty="0">
                <a:latin typeface="Times New Roman" panose="02020603050405020304" pitchFamily="18" charset="0"/>
              </a:rPr>
              <a:t> 10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3200" b="1">
                <a:latin typeface="Times New Roman" panose="02020603050405020304" pitchFamily="18" charset="0"/>
              </a:rPr>
              <a:t>. 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8001000" cy="2951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33565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Hoa điểm giỏi</a:t>
            </a:r>
          </a:p>
        </p:txBody>
      </p:sp>
    </p:spTree>
    <p:extLst>
      <p:ext uri="{BB962C8B-B14F-4D97-AF65-F5344CB8AC3E}">
        <p14:creationId xmlns:p14="http://schemas.microsoft.com/office/powerpoint/2010/main" val="341423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IAGRAM_MODELTYPE" val="dynamicNum"/>
  <p:tag name="KSO_WM_BEAUTIFY_FLAG" val="#wm#"/>
  <p:tag name="KSO_WM_UNIT_TYPE" val="ζ_h_f"/>
  <p:tag name="KSO_WM_UNIT_DYNMNUM_TYPE" val="1"/>
  <p:tag name="KSO_WM_DYNAMICNUM_SPEED" val="3"/>
  <p:tag name="KSO_WM_UNIT_DYNMNUM_DGM_ANIMTYPE" val="5"/>
  <p:tag name="KSO_WM_UNIT_INDEX" val="1602563021190_1_1"/>
</p:tagLst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614</Words>
  <Application>Microsoft Office PowerPoint</Application>
  <PresentationFormat>On-screen Show (4:3)</PresentationFormat>
  <Paragraphs>215</Paragraphs>
  <Slides>16</Slides>
  <Notes>1</Notes>
  <HiddenSlides>0</HiddenSlides>
  <MMClips>4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Equation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Admin</cp:lastModifiedBy>
  <cp:revision>265</cp:revision>
  <dcterms:created xsi:type="dcterms:W3CDTF">2015-05-09T12:13:00Z</dcterms:created>
  <dcterms:modified xsi:type="dcterms:W3CDTF">2021-10-11T16:33:04Z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