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9" r:id="rId5"/>
    <p:sldId id="263" r:id="rId6"/>
    <p:sldId id="271" r:id="rId7"/>
    <p:sldId id="272" r:id="rId8"/>
    <p:sldId id="273" r:id="rId9"/>
    <p:sldId id="274" r:id="rId10"/>
    <p:sldId id="275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0000FF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56" y="-7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11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11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11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11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65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3E63-4192-4E62-B36B-F02F14269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6374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3002280" y="640080"/>
            <a:ext cx="926592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65960" y="1543797"/>
            <a:ext cx="20726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          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74720" y="1543796"/>
            <a:ext cx="6949440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= (a + b)(a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ab +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= (a - b)(a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ab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6360" y="2620632"/>
            <a:ext cx="2682240" cy="91672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5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3517380"/>
            <a:ext cx="12496800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 (a + b)(a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- ab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+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–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5191988"/>
            <a:ext cx="12496800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 (a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b)(a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ab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+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–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33742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1" grpId="0"/>
      <p:bldP spid="1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557784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4130040" y="175260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347472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86000" y="1009654"/>
            <a:ext cx="5852160" cy="784861"/>
            <a:chOff x="240" y="1346"/>
            <a:chExt cx="3072" cy="4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39"/>
              <a:chOff x="1296" y="912"/>
              <a:chExt cx="576" cy="339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40" y="1346"/>
              <a:ext cx="3072" cy="412"/>
              <a:chOff x="224" y="769"/>
              <a:chExt cx="3145" cy="446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/>
            </p:nvGraphicFramePr>
            <p:xfrm>
              <a:off x="224" y="769"/>
              <a:ext cx="3145" cy="356"/>
            </p:xfrm>
            <a:graphic>
              <a:graphicData uri="http://schemas.openxmlformats.org/presentationml/2006/ole">
                <p:oleObj spid="_x0000_s3122" name="Equation" r:id="rId3" imgW="2019300" imgH="228600" progId="Equation.DSMT4">
                  <p:embed/>
                </p:oleObj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4" name="Object 2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646918977"/>
              </p:ext>
            </p:extLst>
          </p:nvPr>
        </p:nvGraphicFramePr>
        <p:xfrm>
          <a:off x="2316480" y="1649730"/>
          <a:ext cx="5394960" cy="548640"/>
        </p:xfrm>
        <a:graphic>
          <a:graphicData uri="http://schemas.openxmlformats.org/presentationml/2006/ole">
            <p:oleObj spid="_x0000_s3123" name="Equation" r:id="rId4" imgW="2247900" imgH="228600" progId="Equation.DSMT4">
              <p:embed/>
            </p:oleObj>
          </a:graphicData>
        </a:graphic>
      </p:graphicFrame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987954" y="2418813"/>
            <a:ext cx="52730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4647813"/>
              </p:ext>
            </p:extLst>
          </p:nvPr>
        </p:nvGraphicFramePr>
        <p:xfrm>
          <a:off x="3383280" y="3383281"/>
          <a:ext cx="3657600" cy="567690"/>
        </p:xfrm>
        <a:graphic>
          <a:graphicData uri="http://schemas.openxmlformats.org/presentationml/2006/ole">
            <p:oleObj spid="_x0000_s3124" name="Equation" r:id="rId5" imgW="1346200" imgH="228600" progId="Equation.DSMT4">
              <p:embed/>
            </p:oleObj>
          </a:graphicData>
        </a:graphic>
      </p:graphicFrame>
      <p:graphicFrame>
        <p:nvGraphicFramePr>
          <p:cNvPr id="1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0419380"/>
              </p:ext>
            </p:extLst>
          </p:nvPr>
        </p:nvGraphicFramePr>
        <p:xfrm>
          <a:off x="3383280" y="3931920"/>
          <a:ext cx="3339466" cy="741046"/>
        </p:xfrm>
        <a:graphic>
          <a:graphicData uri="http://schemas.openxmlformats.org/presentationml/2006/ole">
            <p:oleObj spid="_x0000_s3125" name="Equation" r:id="rId6" imgW="1739900" imgH="279400" progId="Equation.DSMT4">
              <p:embed/>
            </p:oleObj>
          </a:graphicData>
        </a:graphic>
      </p:graphicFrame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09165220"/>
              </p:ext>
            </p:extLst>
          </p:nvPr>
        </p:nvGraphicFramePr>
        <p:xfrm>
          <a:off x="3383280" y="4663441"/>
          <a:ext cx="3931920" cy="582930"/>
        </p:xfrm>
        <a:graphic>
          <a:graphicData uri="http://schemas.openxmlformats.org/presentationml/2006/ole">
            <p:oleObj spid="_x0000_s3126" name="Equation" r:id="rId7" imgW="1524000" imgH="228600" progId="Equation.DSMT4">
              <p:embed/>
            </p:oleObj>
          </a:graphicData>
        </a:graphic>
      </p:graphicFrame>
      <p:grpSp>
        <p:nvGrpSpPr>
          <p:cNvPr id="21" name="Group 71"/>
          <p:cNvGrpSpPr>
            <a:grpSpLocks/>
          </p:cNvGrpSpPr>
          <p:nvPr/>
        </p:nvGrpSpPr>
        <p:grpSpPr bwMode="auto">
          <a:xfrm>
            <a:off x="3566160" y="6035045"/>
            <a:ext cx="5852160" cy="782956"/>
            <a:chOff x="336" y="2784"/>
            <a:chExt cx="3072" cy="411"/>
          </a:xfrm>
        </p:grpSpPr>
        <p:grpSp>
          <p:nvGrpSpPr>
            <p:cNvPr id="22" name="Group 68"/>
            <p:cNvGrpSpPr>
              <a:grpSpLocks/>
            </p:cNvGrpSpPr>
            <p:nvPr/>
          </p:nvGrpSpPr>
          <p:grpSpPr bwMode="auto">
            <a:xfrm>
              <a:off x="336" y="2808"/>
              <a:ext cx="3072" cy="387"/>
              <a:chOff x="636" y="2640"/>
              <a:chExt cx="3072" cy="387"/>
            </a:xfrm>
          </p:grpSpPr>
          <p:sp>
            <p:nvSpPr>
              <p:cNvPr id="29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384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6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3xy</a:t>
                </a:r>
              </a:p>
            </p:txBody>
          </p:sp>
          <p:sp>
            <p:nvSpPr>
              <p:cNvPr id="30" name="Text Box 48"/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152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  <p:graphicFrame>
            <p:nvGraphicFramePr>
              <p:cNvPr id="31" name="Object 50"/>
              <p:cNvGraphicFramePr>
                <a:graphicFrameLocks noChangeAspect="1"/>
              </p:cNvGraphicFramePr>
              <p:nvPr/>
            </p:nvGraphicFramePr>
            <p:xfrm>
              <a:off x="636" y="2645"/>
              <a:ext cx="3072" cy="246"/>
            </p:xfrm>
            <a:graphic>
              <a:graphicData uri="http://schemas.openxmlformats.org/presentationml/2006/ole">
                <p:oleObj spid="_x0000_s3127" name="Equation" r:id="rId8" imgW="2857500" imgH="228600" progId="Equation.DSMT4">
                  <p:embed/>
                </p:oleObj>
              </a:graphicData>
            </a:graphic>
          </p:graphicFrame>
          <p:sp>
            <p:nvSpPr>
              <p:cNvPr id="3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89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</p:grpSp>
        <p:grpSp>
          <p:nvGrpSpPr>
            <p:cNvPr id="23" name="Group 70"/>
            <p:cNvGrpSpPr>
              <a:grpSpLocks/>
            </p:cNvGrpSpPr>
            <p:nvPr/>
          </p:nvGrpSpPr>
          <p:grpSpPr bwMode="auto">
            <a:xfrm>
              <a:off x="2208" y="2784"/>
              <a:ext cx="362" cy="336"/>
              <a:chOff x="2230" y="3264"/>
              <a:chExt cx="362" cy="336"/>
            </a:xfrm>
          </p:grpSpPr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2230" y="3305"/>
                <a:ext cx="362" cy="295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8" name="Object 58"/>
              <p:cNvGraphicFramePr>
                <a:graphicFrameLocks noChangeAspect="1"/>
              </p:cNvGraphicFramePr>
              <p:nvPr/>
            </p:nvGraphicFramePr>
            <p:xfrm>
              <a:off x="2256" y="3264"/>
              <a:ext cx="288" cy="320"/>
            </p:xfrm>
            <a:graphic>
              <a:graphicData uri="http://schemas.openxmlformats.org/presentationml/2006/ole">
                <p:oleObj spid="_x0000_s3128" name="Equation" r:id="rId9" imgW="177646" imgH="228402" progId="Equation.DSMT4">
                  <p:embed/>
                </p:oleObj>
              </a:graphicData>
            </a:graphic>
          </p:graphicFrame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1092" y="2784"/>
              <a:ext cx="432" cy="288"/>
              <a:chOff x="4320" y="1392"/>
              <a:chExt cx="432" cy="288"/>
            </a:xfrm>
          </p:grpSpPr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84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" name="Object 60"/>
              <p:cNvGraphicFramePr>
                <a:graphicFrameLocks noChangeAspect="1"/>
              </p:cNvGraphicFramePr>
              <p:nvPr/>
            </p:nvGraphicFramePr>
            <p:xfrm>
              <a:off x="4320" y="1392"/>
              <a:ext cx="432" cy="288"/>
            </p:xfrm>
            <a:graphic>
              <a:graphicData uri="http://schemas.openxmlformats.org/presentationml/2006/ole">
                <p:oleObj spid="_x0000_s3129" name="Equation" r:id="rId10" imgW="253780" imgH="203024" progId="Equation.DSMT4">
                  <p:embed/>
                </p:oleObj>
              </a:graphicData>
            </a:graphic>
          </p:graphicFrame>
        </p:grpSp>
      </p:grpSp>
      <p:graphicFrame>
        <p:nvGraphicFramePr>
          <p:cNvPr id="3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66122"/>
              </p:ext>
            </p:extLst>
          </p:nvPr>
        </p:nvGraphicFramePr>
        <p:xfrm>
          <a:off x="3108960" y="4663440"/>
          <a:ext cx="4846320" cy="1301116"/>
        </p:xfrm>
        <a:graphic>
          <a:graphicData uri="http://schemas.openxmlformats.org/presentationml/2006/ole">
            <p:oleObj spid="_x0000_s3130" name="Equation" r:id="rId11" imgW="1701800" imgH="533400" progId="Equation.DSMT4">
              <p:embed/>
            </p:oleObj>
          </a:graphicData>
        </a:graphic>
      </p:graphicFrame>
      <p:graphicFrame>
        <p:nvGraphicFramePr>
          <p:cNvPr id="3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1748437"/>
              </p:ext>
            </p:extLst>
          </p:nvPr>
        </p:nvGraphicFramePr>
        <p:xfrm>
          <a:off x="2926080" y="5852160"/>
          <a:ext cx="3474720" cy="565786"/>
        </p:xfrm>
        <a:graphic>
          <a:graphicData uri="http://schemas.openxmlformats.org/presentationml/2006/ole">
            <p:oleObj spid="_x0000_s3131" name="Equation" r:id="rId12" imgW="1524000" imgH="228600" progId="Equation.DSMT4">
              <p:embed/>
            </p:oleObj>
          </a:graphicData>
        </a:graphic>
      </p:graphicFrame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3566160" y="6858000"/>
            <a:ext cx="5394960" cy="518160"/>
            <a:chOff x="624" y="960"/>
            <a:chExt cx="2832" cy="272"/>
          </a:xfrm>
        </p:grpSpPr>
        <p:graphicFrame>
          <p:nvGraphicFramePr>
            <p:cNvPr id="38" name="Object 81"/>
            <p:cNvGraphicFramePr>
              <a:graphicFrameLocks noChangeAspect="1"/>
            </p:cNvGraphicFramePr>
            <p:nvPr/>
          </p:nvGraphicFramePr>
          <p:xfrm>
            <a:off x="624" y="980"/>
            <a:ext cx="2832" cy="252"/>
          </p:xfrm>
          <a:graphic>
            <a:graphicData uri="http://schemas.openxmlformats.org/presentationml/2006/ole">
              <p:oleObj spid="_x0000_s3132" name="Equation" r:id="rId13" imgW="2565400" imgH="228600" progId="Equation.DSMT4">
                <p:embed/>
              </p:oleObj>
            </a:graphicData>
          </a:graphic>
        </p:graphicFrame>
        <p:sp>
          <p:nvSpPr>
            <p:cNvPr id="39" name="Rectangle 82"/>
            <p:cNvSpPr>
              <a:spLocks noChangeArrowheads="1"/>
            </p:cNvSpPr>
            <p:nvPr/>
          </p:nvSpPr>
          <p:spPr bwMode="auto">
            <a:xfrm>
              <a:off x="1140" y="960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0" name="Rectangle 83"/>
            <p:cNvSpPr>
              <a:spLocks noChangeArrowheads="1"/>
            </p:cNvSpPr>
            <p:nvPr/>
          </p:nvSpPr>
          <p:spPr bwMode="auto">
            <a:xfrm>
              <a:off x="2394" y="978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grpSp>
          <p:nvGrpSpPr>
            <p:cNvPr id="41" name="Group 84"/>
            <p:cNvGrpSpPr>
              <a:grpSpLocks/>
            </p:cNvGrpSpPr>
            <p:nvPr/>
          </p:nvGrpSpPr>
          <p:grpSpPr bwMode="auto">
            <a:xfrm>
              <a:off x="1536" y="960"/>
              <a:ext cx="288" cy="240"/>
              <a:chOff x="1278" y="1776"/>
              <a:chExt cx="288" cy="240"/>
            </a:xfrm>
          </p:grpSpPr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240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3" name="Object 86"/>
              <p:cNvGraphicFramePr>
                <a:graphicFrameLocks noChangeAspect="1"/>
              </p:cNvGraphicFramePr>
              <p:nvPr/>
            </p:nvGraphicFramePr>
            <p:xfrm>
              <a:off x="1278" y="1786"/>
              <a:ext cx="288" cy="230"/>
            </p:xfrm>
            <a:graphic>
              <a:graphicData uri="http://schemas.openxmlformats.org/presentationml/2006/ole">
                <p:oleObj spid="_x0000_s3133" name="Equation" r:id="rId14" imgW="253890" imgH="190417" progId="Equation.DSMT4">
                  <p:embed/>
                </p:oleObj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0" y="241898"/>
            <a:ext cx="5775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32/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3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9583E-6 -4.19753E-6 L -4.89583E-6 -0.3333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-381000"/>
            <a:ext cx="1487424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9338" y="2093135"/>
            <a:ext cx="20726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4342" y="606198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467494"/>
            <a:ext cx="776458" cy="5486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2879" y="3465911"/>
            <a:ext cx="8457064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599" y="1467494"/>
            <a:ext cx="11455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b)(a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ab + b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ý)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46305" y="6517555"/>
            <a:ext cx="776458" cy="5486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3599" y="6446762"/>
            <a:ext cx="926592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(4)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3709" y="4333154"/>
            <a:ext cx="7681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AB +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13462" y="4336681"/>
            <a:ext cx="112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2159084"/>
            <a:ext cx="12496800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(a + b)(a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- ab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+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–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2878" y="5238708"/>
            <a:ext cx="11141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AB + B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- B</a:t>
            </a:r>
            <a:endParaRPr lang="en-US" sz="36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01937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10" grpId="0"/>
      <p:bldP spid="4" grpId="0"/>
      <p:bldP spid="20" grpId="0" animBg="1"/>
      <p:bldP spid="21" grpId="0"/>
      <p:bldP spid="24" grpId="0"/>
      <p:bldP spid="25" grpId="0"/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943667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50720" y="3108960"/>
            <a:ext cx="3048000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61942" y="798361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1619" y="2296915"/>
            <a:ext cx="316992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7429" y="3130916"/>
            <a:ext cx="2049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314913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(x +2)(x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 + 4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554320" y="1658897"/>
            <a:ext cx="112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5658" y="1636261"/>
            <a:ext cx="7681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AB +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7429" y="3926206"/>
            <a:ext cx="2452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27x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9377" y="4021051"/>
            <a:ext cx="8829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(3x + 1)[(3x)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3x.1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+ 1)(9x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3x + 1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7429" y="5405248"/>
            <a:ext cx="3878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+ 1)(x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–x + 1)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1036" y="5441098"/>
            <a:ext cx="3622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01937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5" grpId="0"/>
      <p:bldP spid="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316" y="-3342"/>
            <a:ext cx="1487424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30244" y="2408816"/>
            <a:ext cx="20726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579881" y="768035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95400" y="1733895"/>
            <a:ext cx="776458" cy="5486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0890" y="1684332"/>
            <a:ext cx="10430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 - b)(a</a:t>
            </a:r>
            <a:r>
              <a:rPr lang="en-US" sz="36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ab + b</a:t>
            </a:r>
            <a:r>
              <a:rPr lang="en-US" sz="36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5486400"/>
            <a:ext cx="1173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00461" y="2406665"/>
            <a:ext cx="12496800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(a -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b)(a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ab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+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 – 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86504" y="3790787"/>
            <a:ext cx="8457064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7586" y="4523097"/>
            <a:ext cx="7681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- B)(A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76796" y="4523097"/>
            <a:ext cx="112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68147" y="6710541"/>
            <a:ext cx="776458" cy="5486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?4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5441" y="6639748"/>
            <a:ext cx="926592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(7)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6504" y="5238708"/>
            <a:ext cx="11267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</a:t>
            </a:r>
            <a:endParaRPr lang="en-US" sz="36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01937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 animBg="1"/>
      <p:bldP spid="4" grpId="0"/>
      <p:bldP spid="16" grpId="0"/>
      <p:bldP spid="17" grpId="0"/>
      <p:bldP spid="18" grpId="0"/>
      <p:bldP spid="19" grpId="0"/>
      <p:bldP spid="22" grpId="0" animBg="1"/>
      <p:bldP spid="23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490" y="95709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29541" y="828466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2121" y="2527773"/>
            <a:ext cx="2682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52151" y="1764742"/>
            <a:ext cx="112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2121" y="3505200"/>
            <a:ext cx="3992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(x - 1)(x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 + 1)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3564178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8568" y="4337105"/>
            <a:ext cx="2705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(8x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4405666"/>
            <a:ext cx="8455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(2x)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y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(2x – y)[(2x) 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+ 2x.y +y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(2x – y)(4x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+ 2xy + y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aseline="30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71442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- B)(A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251556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1348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(x + 2)(x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 + 4)</a:t>
            </a:r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4576210"/>
              </p:ext>
            </p:extLst>
          </p:nvPr>
        </p:nvGraphicFramePr>
        <p:xfrm>
          <a:off x="2209800" y="2057400"/>
          <a:ext cx="9753600" cy="256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xmlns="" val="2733224139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xmlns="" val="3363260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aseline="300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+ 8</a:t>
                      </a:r>
                      <a:endParaRPr lang="en-US" sz="36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2209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8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6741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281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–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510384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96400" y="2057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3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423160" y="2829283"/>
            <a:ext cx="882396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của một hiệu:  (A – B)</a:t>
            </a:r>
            <a:r>
              <a:rPr lang="en-US" altLang="en-US" sz="288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8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2AB + B</a:t>
            </a:r>
            <a:r>
              <a:rPr lang="en-US" altLang="en-US" sz="288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288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448482" y="3652243"/>
            <a:ext cx="870719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Hiệu hai bình phương:       A</a:t>
            </a:r>
            <a:r>
              <a:rPr lang="en-US" altLang="en-US" sz="2880" b="1" i="1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80" b="1" i="1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 – B) 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2468880" y="1914883"/>
            <a:ext cx="886968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của </a:t>
            </a:r>
            <a:r>
              <a:rPr lang="en-US" alt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(A + B)</a:t>
            </a:r>
            <a:r>
              <a:rPr lang="en-US" altLang="en-US" sz="288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8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+ 2AB + B</a:t>
            </a:r>
            <a:r>
              <a:rPr lang="en-US" altLang="en-US" sz="288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377440" y="4475203"/>
            <a:ext cx="1004316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Lập phương </a:t>
            </a:r>
            <a:r>
              <a:rPr lang="en-US" altLang="en-US" sz="288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8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8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tổng:  (A + B)</a:t>
            </a:r>
            <a:r>
              <a:rPr lang="en-US" altLang="en-US" sz="288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8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+ 3A</a:t>
            </a:r>
            <a:r>
              <a:rPr lang="en-US" altLang="en-US" sz="288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8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8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377440" y="5298163"/>
            <a:ext cx="1004316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Lập phương </a:t>
            </a:r>
            <a:r>
              <a:rPr lang="en-US" altLang="en-US" sz="288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8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8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8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(A</a:t>
            </a:r>
            <a:r>
              <a:rPr lang="en-US" altLang="en-US" sz="288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88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8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8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3A</a:t>
            </a:r>
            <a:r>
              <a:rPr lang="en-US" altLang="en-US" sz="288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8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8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377440" y="6212563"/>
            <a:ext cx="932688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Tổng hai lập phương:  A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AB + B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377440" y="6944083"/>
            <a:ext cx="906873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Hiệu hai lập phương:  A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– B)(A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altLang="en-US" sz="288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8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06" name="Rectangle 27"/>
          <p:cNvSpPr>
            <a:spLocks noChangeArrowheads="1"/>
          </p:cNvSpPr>
          <p:nvPr/>
        </p:nvSpPr>
        <p:spPr bwMode="auto">
          <a:xfrm>
            <a:off x="3200400" y="1005840"/>
            <a:ext cx="813816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36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 HẰNG ĐẲNG THỨC ĐÁNG NHỚ  </a:t>
            </a:r>
            <a:endParaRPr lang="en-US" altLang="en-US" sz="336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9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13" grpId="0"/>
      <p:bldP spid="12315" grpId="0"/>
      <p:bldP spid="12316" grpId="0"/>
      <p:bldP spid="12318" grpId="0"/>
      <p:bldP spid="12320" grpId="0"/>
      <p:bldP spid="12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920391"/>
            <a:ext cx="6155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spcAft>
                <a:spcPts val="36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3600" b="1" u="sng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30/</a:t>
            </a:r>
            <a:r>
              <a:rPr lang="en-US" sz="3600" b="1" u="sng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91887" y="3457684"/>
            <a:ext cx="18389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4808386"/>
              </p:ext>
            </p:extLst>
          </p:nvPr>
        </p:nvGraphicFramePr>
        <p:xfrm>
          <a:off x="1620982" y="1834797"/>
          <a:ext cx="4695824" cy="724831"/>
        </p:xfrm>
        <a:graphic>
          <a:graphicData uri="http://schemas.openxmlformats.org/presentationml/2006/ole">
            <p:oleObj spid="_x0000_s1046" name="Equation" r:id="rId3" imgW="1841500" imgH="228600" progId="Equation.DSMT4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66517" y="283309"/>
            <a:ext cx="28135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017198"/>
              </p:ext>
            </p:extLst>
          </p:nvPr>
        </p:nvGraphicFramePr>
        <p:xfrm>
          <a:off x="1589583" y="4249245"/>
          <a:ext cx="4695824" cy="724831"/>
        </p:xfrm>
        <a:graphic>
          <a:graphicData uri="http://schemas.openxmlformats.org/presentationml/2006/ole">
            <p:oleObj spid="_x0000_s1047" name="Equation" r:id="rId4" imgW="1841500" imgH="228600" progId="Equation.DSMT4">
              <p:embed/>
            </p:oleObj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285407" y="4270313"/>
            <a:ext cx="78965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– 54 – x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+ 27 – 54 – x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= -27</a:t>
            </a:r>
            <a:endParaRPr lang="en-US" sz="3600" u="sng" dirty="0">
              <a:solidFill>
                <a:srgbClr val="CC00CC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589583" y="2534354"/>
            <a:ext cx="98404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b, (2x +y)(4x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2xy + y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– (2x – y)(4x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+ 2xy + y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u="sng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61874" y="5636939"/>
            <a:ext cx="98404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b, (2x +y)(4x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2xy + y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– (2x – y)(4x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+ 2xy + y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u="sng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905000" y="6345968"/>
            <a:ext cx="98404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= (2x)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– [(2x)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– y 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= 8x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– 8x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=  2y</a:t>
            </a:r>
            <a:r>
              <a:rPr lang="en-US" sz="3600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u="sng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232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639935"/>
              </p:ext>
            </p:extLst>
          </p:nvPr>
        </p:nvGraphicFramePr>
        <p:xfrm>
          <a:off x="2369127" y="1313437"/>
          <a:ext cx="5843498" cy="778252"/>
        </p:xfrm>
        <a:graphic>
          <a:graphicData uri="http://schemas.openxmlformats.org/presentationml/2006/ole">
            <p:oleObj spid="_x0000_s2064" name="Equation" r:id="rId3" imgW="1816100" imgH="2286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356324"/>
            <a:ext cx="8074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31a/</a:t>
            </a:r>
            <a:r>
              <a:rPr lang="en-US" sz="3600" b="1" u="sng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6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09800"/>
            <a:ext cx="13194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0580" y="3955791"/>
            <a:ext cx="9148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2865633"/>
              </p:ext>
            </p:extLst>
          </p:nvPr>
        </p:nvGraphicFramePr>
        <p:xfrm>
          <a:off x="2224413" y="3904029"/>
          <a:ext cx="5842636" cy="779144"/>
        </p:xfrm>
        <a:graphic>
          <a:graphicData uri="http://schemas.openxmlformats.org/presentationml/2006/ole">
            <p:oleObj spid="_x0000_s2065" name="Equation" r:id="rId4" imgW="1816100" imgH="2286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224413" y="2230754"/>
            <a:ext cx="100437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VP = (a + b)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3ab(a + b)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= 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+ 3a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 + 3ab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3a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 – 3ab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= 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VT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207" y="4993932"/>
            <a:ext cx="12272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+ b = -5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9603" y="5800932"/>
            <a:ext cx="105966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(a + b)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– 3ab(a + 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= (-5)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3.6.(-5)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= -125 + 90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= -35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1606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955</Words>
  <Application>Microsoft Office PowerPoint</Application>
  <PresentationFormat>Custom</PresentationFormat>
  <Paragraphs>101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andongnhi.violet.vn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Admin</cp:lastModifiedBy>
  <cp:revision>109</cp:revision>
  <dcterms:created xsi:type="dcterms:W3CDTF">2014-07-11T10:00:44Z</dcterms:created>
  <dcterms:modified xsi:type="dcterms:W3CDTF">2021-09-26T21:47:17Z</dcterms:modified>
</cp:coreProperties>
</file>