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9"/>
  </p:notesMasterIdLst>
  <p:handoutMasterIdLst>
    <p:handoutMasterId r:id="rId10"/>
  </p:handoutMasterIdLst>
  <p:sldIdLst>
    <p:sldId id="264" r:id="rId2"/>
    <p:sldId id="282" r:id="rId3"/>
    <p:sldId id="288" r:id="rId4"/>
    <p:sldId id="269" r:id="rId5"/>
    <p:sldId id="289" r:id="rId6"/>
    <p:sldId id="290" r:id="rId7"/>
    <p:sldId id="285" r:id="rId8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9" pos="3839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0803"/>
    <a:srgbClr val="150CC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4280" autoAdjust="0"/>
  </p:normalViewPr>
  <p:slideViewPr>
    <p:cSldViewPr showGuides="1">
      <p:cViewPr varScale="1">
        <p:scale>
          <a:sx n="69" d="100"/>
          <a:sy n="69" d="100"/>
        </p:scale>
        <p:origin x="584" y="5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8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7.e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image" Target="../media/image41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12" Type="http://schemas.openxmlformats.org/officeDocument/2006/relationships/image" Target="../media/image40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3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>
              <a:solidFill>
                <a:schemeClr val="tx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3C59C-4E16-4A64-A766-34DB213E11B3}" type="datetimeFigureOut">
              <a:rPr lang="en-US">
                <a:solidFill>
                  <a:schemeClr val="tx2"/>
                </a:solidFill>
              </a:rPr>
              <a:t>9/22/2022</a:t>
            </a:fld>
            <a:endParaRPr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77566-CD65-4859-9FA1-43956DC85B8C}" type="slidenum">
              <a:rPr>
                <a:solidFill>
                  <a:schemeClr val="tx2"/>
                </a:solidFill>
              </a:rPr>
              <a:t>‹#›</a:t>
            </a:fld>
            <a:endParaRPr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95CF31C-F757-429C-A789-86504F04C3BE}" type="datetimeFigureOut">
              <a:rPr lang="en-US"/>
              <a:pPr/>
              <a:t>9/22/2022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8796F01-7154-41E0-B48B-A6921757531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8783-2058-4B10-BB81-0BBA9ED7952D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AAB9-51EF-4E84-AF9D-72B9FF7771E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9791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B6C2-1084-4AED-A74A-DF028B0094EA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5AD9-787D-40FA-8A4D-16A055B9AF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2750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B6C2-1084-4AED-A74A-DF028B0094EA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5AD9-787D-40FA-8A4D-16A055B9AF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1833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30F4-0B4E-4E4B-BC36-C30CD13F4E17}" type="datetimeFigureOut">
              <a:rPr lang="en-US" smtClean="0"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BA0E-20D0-4E7C-B286-26C960A6788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02415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8783-2058-4B10-BB81-0BBA9ED7952D}" type="datetimeFigureOut">
              <a:rPr lang="vi-VN" smtClean="0"/>
              <a:t>22/09/2022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AAB9-51EF-4E84-AF9D-72B9FF7771E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33940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971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7388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28790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71015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754-515F-40B9-8D24-D54D5825B3D0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B78A-01B4-41F2-96B0-677A4A2828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8595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754-515F-40B9-8D24-D54D5825B3D0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B78A-01B4-41F2-96B0-677A4A2828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4157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204D1-F9BD-4643-8480-6EA41EB484F1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7DED6-D4C7-42EE-AB49-D2E39E64FD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9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9.wmf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5" Type="http://schemas.openxmlformats.org/officeDocument/2006/relationships/image" Target="../media/image11.wmf"/><Relationship Id="rId33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image" Target="../media/image36.png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6.wmf"/><Relationship Id="rId23" Type="http://schemas.openxmlformats.org/officeDocument/2006/relationships/image" Target="../media/image10.wmf"/><Relationship Id="rId28" Type="http://schemas.openxmlformats.org/officeDocument/2006/relationships/oleObject" Target="../embeddings/oleObject13.bin"/><Relationship Id="rId10" Type="http://schemas.openxmlformats.org/officeDocument/2006/relationships/image" Target="../media/image4.wmf"/><Relationship Id="rId19" Type="http://schemas.openxmlformats.org/officeDocument/2006/relationships/image" Target="../media/image8.wmf"/><Relationship Id="rId31" Type="http://schemas.openxmlformats.org/officeDocument/2006/relationships/image" Target="../media/image1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2.wmf"/><Relationship Id="rId30" Type="http://schemas.openxmlformats.org/officeDocument/2006/relationships/oleObject" Target="../embeddings/oleObject14.bin"/><Relationship Id="rId8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3.wmf"/><Relationship Id="rId26" Type="http://schemas.openxmlformats.org/officeDocument/2006/relationships/oleObject" Target="../embeddings/oleObject28.bin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3.bin"/><Relationship Id="rId25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2.wmf"/><Relationship Id="rId20" Type="http://schemas.openxmlformats.org/officeDocument/2006/relationships/image" Target="../media/image24.wmf"/><Relationship Id="rId29" Type="http://schemas.openxmlformats.org/officeDocument/2006/relationships/image" Target="../media/image28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0.bin"/><Relationship Id="rId24" Type="http://schemas.openxmlformats.org/officeDocument/2006/relationships/image" Target="../media/image26.wmf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23" Type="http://schemas.openxmlformats.org/officeDocument/2006/relationships/oleObject" Target="../embeddings/oleObject26.bin"/><Relationship Id="rId28" Type="http://schemas.openxmlformats.org/officeDocument/2006/relationships/oleObject" Target="../embeddings/oleObject29.bin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4.bin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1.wmf"/><Relationship Id="rId22" Type="http://schemas.openxmlformats.org/officeDocument/2006/relationships/image" Target="../media/image25.wmf"/><Relationship Id="rId27" Type="http://schemas.openxmlformats.org/officeDocument/2006/relationships/image" Target="../media/image27.emf"/><Relationship Id="rId30" Type="http://schemas.openxmlformats.org/officeDocument/2006/relationships/oleObject" Target="../embeddings/oleObject3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36.wmf"/><Relationship Id="rId26" Type="http://schemas.openxmlformats.org/officeDocument/2006/relationships/image" Target="../media/image40.wmf"/><Relationship Id="rId3" Type="http://schemas.openxmlformats.org/officeDocument/2006/relationships/oleObject" Target="../embeddings/oleObject31.bin"/><Relationship Id="rId21" Type="http://schemas.openxmlformats.org/officeDocument/2006/relationships/oleObject" Target="../embeddings/oleObject40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38.bin"/><Relationship Id="rId25" Type="http://schemas.openxmlformats.org/officeDocument/2006/relationships/oleObject" Target="../embeddings/oleObject42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5.wmf"/><Relationship Id="rId20" Type="http://schemas.openxmlformats.org/officeDocument/2006/relationships/image" Target="../media/image37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5.bin"/><Relationship Id="rId24" Type="http://schemas.openxmlformats.org/officeDocument/2006/relationships/image" Target="../media/image39.wmf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23" Type="http://schemas.openxmlformats.org/officeDocument/2006/relationships/oleObject" Target="../embeddings/oleObject41.bin"/><Relationship Id="rId28" Type="http://schemas.openxmlformats.org/officeDocument/2006/relationships/image" Target="../media/image41.wmf"/><Relationship Id="rId10" Type="http://schemas.openxmlformats.org/officeDocument/2006/relationships/image" Target="../media/image32.wmf"/><Relationship Id="rId19" Type="http://schemas.openxmlformats.org/officeDocument/2006/relationships/oleObject" Target="../embeddings/oleObject39.bin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4.wmf"/><Relationship Id="rId22" Type="http://schemas.openxmlformats.org/officeDocument/2006/relationships/image" Target="../media/image38.wmf"/><Relationship Id="rId27" Type="http://schemas.openxmlformats.org/officeDocument/2006/relationships/oleObject" Target="../embeddings/oleObject4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image" Target="../media/image68.png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6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3.wmf"/><Relationship Id="rId11" Type="http://schemas.openxmlformats.org/officeDocument/2006/relationships/image" Target="../media/image66.png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13" Type="http://schemas.openxmlformats.org/officeDocument/2006/relationships/image" Target="../media/image77.png"/><Relationship Id="rId3" Type="http://schemas.openxmlformats.org/officeDocument/2006/relationships/oleObject" Target="../embeddings/oleObject48.bin"/><Relationship Id="rId7" Type="http://schemas.openxmlformats.org/officeDocument/2006/relationships/image" Target="../media/image72.png"/><Relationship Id="rId12" Type="http://schemas.openxmlformats.org/officeDocument/2006/relationships/image" Target="../media/image7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1.png"/><Relationship Id="rId11" Type="http://schemas.openxmlformats.org/officeDocument/2006/relationships/image" Target="../media/image75.png"/><Relationship Id="rId5" Type="http://schemas.openxmlformats.org/officeDocument/2006/relationships/image" Target="../media/image70.png"/><Relationship Id="rId10" Type="http://schemas.openxmlformats.org/officeDocument/2006/relationships/image" Target="../media/image74.png"/><Relationship Id="rId4" Type="http://schemas.openxmlformats.org/officeDocument/2006/relationships/image" Target="../media/image46.wmf"/><Relationship Id="rId9" Type="http://schemas.openxmlformats.org/officeDocument/2006/relationships/image" Target="../media/image73.png"/><Relationship Id="rId14" Type="http://schemas.openxmlformats.org/officeDocument/2006/relationships/image" Target="../media/image7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12812" y="228600"/>
            <a:ext cx="9525000" cy="1371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vi-VN" sz="8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447801"/>
            <a:ext cx="118856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HỆ GIỮA PHÉP </a:t>
            </a:r>
            <a:r>
              <a:rPr lang="vi-V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PHÉP KHAI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(TT)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34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1812" y="304800"/>
            <a:ext cx="982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 1: THỰC HIỆN PHÉP TÍNH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8851" y="914400"/>
            <a:ext cx="5270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(Sgk trang 19)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8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8585387"/>
              </p:ext>
            </p:extLst>
          </p:nvPr>
        </p:nvGraphicFramePr>
        <p:xfrm>
          <a:off x="479333" y="1571704"/>
          <a:ext cx="2533650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" name="Equation" r:id="rId3" imgW="1079280" imgH="444240" progId="Equation.DSMT4">
                  <p:embed/>
                </p:oleObj>
              </mc:Choice>
              <mc:Fallback>
                <p:oleObj name="Equation" r:id="rId3" imgW="1079280" imgH="444240" progId="Equation.DSMT4">
                  <p:embed/>
                  <p:pic>
                    <p:nvPicPr>
                      <p:cNvPr id="412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333" y="1571704"/>
                        <a:ext cx="2533650" cy="846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9903886"/>
              </p:ext>
            </p:extLst>
          </p:nvPr>
        </p:nvGraphicFramePr>
        <p:xfrm>
          <a:off x="3027912" y="1591073"/>
          <a:ext cx="2713037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5" name="Equation" r:id="rId5" imgW="1155600" imgH="444240" progId="Equation.DSMT4">
                  <p:embed/>
                </p:oleObj>
              </mc:Choice>
              <mc:Fallback>
                <p:oleObj name="Equation" r:id="rId5" imgW="1155600" imgH="444240" progId="Equation.DSMT4">
                  <p:embed/>
                  <p:pic>
                    <p:nvPicPr>
                      <p:cNvPr id="1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7912" y="1591073"/>
                        <a:ext cx="2713037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9283165"/>
              </p:ext>
            </p:extLst>
          </p:nvPr>
        </p:nvGraphicFramePr>
        <p:xfrm>
          <a:off x="5642867" y="1571704"/>
          <a:ext cx="2862262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" name="Equation" r:id="rId7" imgW="1218960" imgH="457200" progId="Equation.DSMT4">
                  <p:embed/>
                </p:oleObj>
              </mc:Choice>
              <mc:Fallback>
                <p:oleObj name="Equation" r:id="rId7" imgW="1218960" imgH="457200" progId="Equation.DSMT4">
                  <p:embed/>
                  <p:pic>
                    <p:nvPicPr>
                      <p:cNvPr id="1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2867" y="1571704"/>
                        <a:ext cx="2862262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124878"/>
              </p:ext>
            </p:extLst>
          </p:nvPr>
        </p:nvGraphicFramePr>
        <p:xfrm>
          <a:off x="8479509" y="1668541"/>
          <a:ext cx="152082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" name="Equation" r:id="rId9" imgW="647640" imgH="393480" progId="Equation.DSMT4">
                  <p:embed/>
                </p:oleObj>
              </mc:Choice>
              <mc:Fallback>
                <p:oleObj name="Equation" r:id="rId9" imgW="647640" imgH="393480" progId="Equation.DSMT4">
                  <p:embed/>
                  <p:pic>
                    <p:nvPicPr>
                      <p:cNvPr id="1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9509" y="1668541"/>
                        <a:ext cx="1520825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9899530" y="1652507"/>
                <a:ext cx="924163" cy="7813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9530" y="1652507"/>
                <a:ext cx="924163" cy="7813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835089"/>
              </p:ext>
            </p:extLst>
          </p:nvPr>
        </p:nvGraphicFramePr>
        <p:xfrm>
          <a:off x="6723757" y="3158321"/>
          <a:ext cx="19843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8" name="Equation" r:id="rId12" imgW="1790640" imgH="825480" progId="Equation.DSMT4">
                  <p:embed/>
                </p:oleObj>
              </mc:Choice>
              <mc:Fallback>
                <p:oleObj name="Equation" r:id="rId12" imgW="1790640" imgH="8254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3757" y="3158321"/>
                        <a:ext cx="198437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21"/>
          <p:cNvSpPr>
            <a:spLocks noChangeArrowheads="1"/>
          </p:cNvSpPr>
          <p:nvPr/>
        </p:nvSpPr>
        <p:spPr bwMode="auto">
          <a:xfrm>
            <a:off x="1293812" y="3200400"/>
            <a:ext cx="50355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hổn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8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4399174"/>
              </p:ext>
            </p:extLst>
          </p:nvPr>
        </p:nvGraphicFramePr>
        <p:xfrm>
          <a:off x="490255" y="3908637"/>
          <a:ext cx="1982787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9" name="Equation" r:id="rId14" imgW="1714320" imgH="685800" progId="Equation.DSMT4">
                  <p:embed/>
                </p:oleObj>
              </mc:Choice>
              <mc:Fallback>
                <p:oleObj name="Equation" r:id="rId14" imgW="1714320" imgH="685800" progId="Equation.DSMT4">
                  <p:embed/>
                  <p:pic>
                    <p:nvPicPr>
                      <p:cNvPr id="7208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255" y="3908637"/>
                        <a:ext cx="1982787" cy="877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7129713"/>
              </p:ext>
            </p:extLst>
          </p:nvPr>
        </p:nvGraphicFramePr>
        <p:xfrm>
          <a:off x="2539717" y="3919749"/>
          <a:ext cx="3289300" cy="149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0" name="Equation" r:id="rId16" imgW="2844720" imgH="1168200" progId="Equation.DSMT4">
                  <p:embed/>
                </p:oleObj>
              </mc:Choice>
              <mc:Fallback>
                <p:oleObj name="Equation" r:id="rId16" imgW="2844720" imgH="1168200" progId="Equation.DSMT4">
                  <p:embed/>
                  <p:pic>
                    <p:nvPicPr>
                      <p:cNvPr id="7208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9717" y="3919749"/>
                        <a:ext cx="3289300" cy="1493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4873"/>
              </p:ext>
            </p:extLst>
          </p:nvPr>
        </p:nvGraphicFramePr>
        <p:xfrm>
          <a:off x="7364130" y="3919749"/>
          <a:ext cx="9683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1" name="Equation" r:id="rId18" imgW="838080" imgH="685800" progId="Equation.DSMT4">
                  <p:embed/>
                </p:oleObj>
              </mc:Choice>
              <mc:Fallback>
                <p:oleObj name="Equation" r:id="rId18" imgW="838080" imgH="685800" progId="Equation.DSMT4">
                  <p:embed/>
                  <p:pic>
                    <p:nvPicPr>
                      <p:cNvPr id="7208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4130" y="3919749"/>
                        <a:ext cx="968375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8705931"/>
              </p:ext>
            </p:extLst>
          </p:nvPr>
        </p:nvGraphicFramePr>
        <p:xfrm>
          <a:off x="8421405" y="3953087"/>
          <a:ext cx="1587500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2" name="Equation" r:id="rId20" imgW="1371600" imgH="711000" progId="Equation.DSMT4">
                  <p:embed/>
                </p:oleObj>
              </mc:Choice>
              <mc:Fallback>
                <p:oleObj name="Equation" r:id="rId20" imgW="1371600" imgH="711000" progId="Equation.DSMT4">
                  <p:embed/>
                  <p:pic>
                    <p:nvPicPr>
                      <p:cNvPr id="7208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1405" y="3953087"/>
                        <a:ext cx="1587500" cy="909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009546"/>
              </p:ext>
            </p:extLst>
          </p:nvPr>
        </p:nvGraphicFramePr>
        <p:xfrm>
          <a:off x="5934075" y="3953806"/>
          <a:ext cx="1322387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3" name="Equation" r:id="rId22" imgW="1143000" imgH="685800" progId="Equation.DSMT4">
                  <p:embed/>
                </p:oleObj>
              </mc:Choice>
              <mc:Fallback>
                <p:oleObj name="Equation" r:id="rId22" imgW="1143000" imgH="685800" progId="Equation.DSMT4">
                  <p:embed/>
                  <p:pic>
                    <p:nvPicPr>
                      <p:cNvPr id="7208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4075" y="3953806"/>
                        <a:ext cx="1322387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866143"/>
              </p:ext>
            </p:extLst>
          </p:nvPr>
        </p:nvGraphicFramePr>
        <p:xfrm>
          <a:off x="1489706" y="5264169"/>
          <a:ext cx="3389312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4" name="Equation" r:id="rId24" imgW="3060360" imgH="457200" progId="Equation.DSMT4">
                  <p:embed/>
                </p:oleObj>
              </mc:Choice>
              <mc:Fallback>
                <p:oleObj name="Equation" r:id="rId24" imgW="3060360" imgH="45720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706" y="5264169"/>
                        <a:ext cx="3389312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196269"/>
              </p:ext>
            </p:extLst>
          </p:nvPr>
        </p:nvGraphicFramePr>
        <p:xfrm>
          <a:off x="373095" y="2753527"/>
          <a:ext cx="3491438" cy="589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5" name="Equation" r:id="rId26" imgW="3340080" imgH="495000" progId="Equation.DSMT4">
                  <p:embed/>
                </p:oleObj>
              </mc:Choice>
              <mc:Fallback>
                <p:oleObj name="Equation" r:id="rId26" imgW="3340080" imgH="4950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95" y="2753527"/>
                        <a:ext cx="3491438" cy="5892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121"/>
          <p:cNvSpPr>
            <a:spLocks noChangeArrowheads="1"/>
          </p:cNvSpPr>
          <p:nvPr/>
        </p:nvSpPr>
        <p:spPr bwMode="auto">
          <a:xfrm>
            <a:off x="753661" y="3363911"/>
            <a:ext cx="47434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.b – a . c = a(b – c)</a:t>
            </a: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422290"/>
              </p:ext>
            </p:extLst>
          </p:nvPr>
        </p:nvGraphicFramePr>
        <p:xfrm>
          <a:off x="4230981" y="2736163"/>
          <a:ext cx="282575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6" name="Equation" r:id="rId28" imgW="2705040" imgH="507960" progId="Equation.DSMT4">
                  <p:embed/>
                </p:oleObj>
              </mc:Choice>
              <mc:Fallback>
                <p:oleObj name="Equation" r:id="rId28" imgW="2705040" imgH="50796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0981" y="2736163"/>
                        <a:ext cx="2825750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657446"/>
              </p:ext>
            </p:extLst>
          </p:nvPr>
        </p:nvGraphicFramePr>
        <p:xfrm>
          <a:off x="8991099" y="2777073"/>
          <a:ext cx="229711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7" name="Equation" r:id="rId30" imgW="2197080" imgH="368280" progId="Equation.DSMT4">
                  <p:embed/>
                </p:oleObj>
              </mc:Choice>
              <mc:Fallback>
                <p:oleObj name="Equation" r:id="rId30" imgW="2197080" imgH="36828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1099" y="2777073"/>
                        <a:ext cx="2297113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8541955"/>
              </p:ext>
            </p:extLst>
          </p:nvPr>
        </p:nvGraphicFramePr>
        <p:xfrm>
          <a:off x="7085589" y="2715718"/>
          <a:ext cx="1712913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8" name="Equation" r:id="rId32" imgW="1638000" imgH="482400" progId="Equation.DSMT4">
                  <p:embed/>
                </p:oleObj>
              </mc:Choice>
              <mc:Fallback>
                <p:oleObj name="Equation" r:id="rId32" imgW="1638000" imgH="482400" progId="Equation.DSMT4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5589" y="2715718"/>
                        <a:ext cx="1712913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746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3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/>
      <p:bldP spid="17" grpId="0"/>
      <p:bldP spid="17" grpId="1"/>
      <p:bldP spid="25" grpId="0"/>
      <p:bldP spid="2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979612" y="1447800"/>
            <a:ext cx="838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eaLnBrk="1" hangingPunct="1">
              <a:lnSpc>
                <a:spcPct val="90000"/>
              </a:lnSpc>
              <a:defRPr/>
            </a:pPr>
            <a:endParaRPr lang="en-US" sz="39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7578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518641"/>
              </p:ext>
            </p:extLst>
          </p:nvPr>
        </p:nvGraphicFramePr>
        <p:xfrm>
          <a:off x="3427412" y="1576323"/>
          <a:ext cx="2240581" cy="1403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1" name="Equation" r:id="rId3" imgW="838080" imgH="469800" progId="Equation.DSMT4">
                  <p:embed/>
                </p:oleObj>
              </mc:Choice>
              <mc:Fallback>
                <p:oleObj name="Equation" r:id="rId3" imgW="838080" imgH="469800" progId="Equation.DSMT4">
                  <p:embed/>
                  <p:pic>
                    <p:nvPicPr>
                      <p:cNvPr id="7578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7412" y="1576323"/>
                        <a:ext cx="2240581" cy="14033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741402"/>
              </p:ext>
            </p:extLst>
          </p:nvPr>
        </p:nvGraphicFramePr>
        <p:xfrm>
          <a:off x="5588308" y="1606151"/>
          <a:ext cx="2292350" cy="1464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2" name="Equation" r:id="rId5" imgW="711000" imgH="507960" progId="Equation.DSMT4">
                  <p:embed/>
                </p:oleObj>
              </mc:Choice>
              <mc:Fallback>
                <p:oleObj name="Equation" r:id="rId5" imgW="711000" imgH="507960" progId="Equation.DSMT4">
                  <p:embed/>
                  <p:pic>
                    <p:nvPicPr>
                      <p:cNvPr id="7578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308" y="1606151"/>
                        <a:ext cx="2292350" cy="14643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9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6891498"/>
              </p:ext>
            </p:extLst>
          </p:nvPr>
        </p:nvGraphicFramePr>
        <p:xfrm>
          <a:off x="760412" y="1543340"/>
          <a:ext cx="2750519" cy="1403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3" name="Equation" r:id="rId7" imgW="888840" imgH="444240" progId="Equation.DSMT4">
                  <p:embed/>
                </p:oleObj>
              </mc:Choice>
              <mc:Fallback>
                <p:oleObj name="Equation" r:id="rId7" imgW="888840" imgH="444240" progId="Equation.DSMT4">
                  <p:embed/>
                  <p:pic>
                    <p:nvPicPr>
                      <p:cNvPr id="7579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2" y="1543340"/>
                        <a:ext cx="2750519" cy="14036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9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990614"/>
              </p:ext>
            </p:extLst>
          </p:nvPr>
        </p:nvGraphicFramePr>
        <p:xfrm>
          <a:off x="7811629" y="1570634"/>
          <a:ext cx="2019760" cy="1363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4" name="Equation" r:id="rId9" imgW="761760" imgH="431640" progId="Equation.DSMT4">
                  <p:embed/>
                </p:oleObj>
              </mc:Choice>
              <mc:Fallback>
                <p:oleObj name="Equation" r:id="rId9" imgW="761760" imgH="431640" progId="Equation.DSMT4">
                  <p:embed/>
                  <p:pic>
                    <p:nvPicPr>
                      <p:cNvPr id="7579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1629" y="1570634"/>
                        <a:ext cx="2019760" cy="13632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9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79851"/>
              </p:ext>
            </p:extLst>
          </p:nvPr>
        </p:nvGraphicFramePr>
        <p:xfrm>
          <a:off x="9809834" y="1897659"/>
          <a:ext cx="1252370" cy="722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5" name="Equation" r:id="rId11" imgW="431640" imgH="228600" progId="Equation.DSMT4">
                  <p:embed/>
                </p:oleObj>
              </mc:Choice>
              <mc:Fallback>
                <p:oleObj name="Equation" r:id="rId11" imgW="431640" imgH="228600" progId="Equation.DSMT4">
                  <p:embed/>
                  <p:pic>
                    <p:nvPicPr>
                      <p:cNvPr id="7579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09834" y="1897659"/>
                        <a:ext cx="1252370" cy="7220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94" name="Text Box 18"/>
          <p:cNvSpPr txBox="1">
            <a:spLocks noChangeArrowheads="1"/>
          </p:cNvSpPr>
          <p:nvPr/>
        </p:nvSpPr>
        <p:spPr bwMode="auto">
          <a:xfrm>
            <a:off x="3481388" y="3048000"/>
            <a:ext cx="7413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200" b="1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5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5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5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5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0">
                <a:solidFill>
                  <a:schemeClr val="tx1"/>
                </a:solidFill>
              </a:rPr>
              <a:t>(</a:t>
            </a:r>
            <a:r>
              <a:rPr lang="en-US" altLang="en-US" sz="3600" b="0">
                <a:solidFill>
                  <a:srgbClr val="000000"/>
                </a:solidFill>
              </a:rPr>
              <a:t>Vì a &lt; 0</a:t>
            </a:r>
            <a:r>
              <a:rPr lang="en-US" altLang="en-US" sz="3600" b="0"/>
              <a:t>                             ) </a:t>
            </a:r>
          </a:p>
        </p:txBody>
      </p:sp>
      <p:graphicFrame>
        <p:nvGraphicFramePr>
          <p:cNvPr id="75795" name="Object 19"/>
          <p:cNvGraphicFramePr>
            <a:graphicFrameLocks noChangeAspect="1"/>
          </p:cNvGraphicFramePr>
          <p:nvPr/>
        </p:nvGraphicFramePr>
        <p:xfrm>
          <a:off x="6267450" y="2971801"/>
          <a:ext cx="2112962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6" name="Equation" r:id="rId13" imgW="761760" imgH="279360" progId="Equation.DSMT4">
                  <p:embed/>
                </p:oleObj>
              </mc:Choice>
              <mc:Fallback>
                <p:oleObj name="Equation" r:id="rId13" imgW="761760" imgH="279360" progId="Equation.DSMT4">
                  <p:embed/>
                  <p:pic>
                    <p:nvPicPr>
                      <p:cNvPr id="7579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7450" y="2971801"/>
                        <a:ext cx="2112962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96" name="Rectangle 20"/>
          <p:cNvSpPr>
            <a:spLocks noChangeArrowheads="1"/>
          </p:cNvSpPr>
          <p:nvPr/>
        </p:nvSpPr>
        <p:spPr bwMode="auto">
          <a:xfrm>
            <a:off x="608011" y="1041689"/>
            <a:ext cx="53216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algn="ctr">
              <a:lnSpc>
                <a:spcPct val="90000"/>
              </a:lnSpc>
              <a:defRPr/>
            </a:pPr>
            <a:r>
              <a:rPr 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(Sgk trang </a:t>
            </a:r>
            <a:r>
              <a:rPr lang="vi-VN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</a:t>
            </a:r>
            <a:r>
              <a:rPr lang="vi-VN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778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442162"/>
              </p:ext>
            </p:extLst>
          </p:nvPr>
        </p:nvGraphicFramePr>
        <p:xfrm>
          <a:off x="912812" y="3875515"/>
          <a:ext cx="2615967" cy="1108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7" name="Equation" r:id="rId15" imgW="1104840" imgH="457200" progId="Equation.DSMT4">
                  <p:embed/>
                </p:oleObj>
              </mc:Choice>
              <mc:Fallback>
                <p:oleObj name="Equation" r:id="rId15" imgW="1104840" imgH="457200" progId="Equation.DSMT4">
                  <p:embed/>
                  <p:pic>
                    <p:nvPicPr>
                      <p:cNvPr id="778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812" y="3875515"/>
                        <a:ext cx="2615967" cy="11089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7593146"/>
              </p:ext>
            </p:extLst>
          </p:nvPr>
        </p:nvGraphicFramePr>
        <p:xfrm>
          <a:off x="3656012" y="3832651"/>
          <a:ext cx="1880227" cy="1120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8" name="Equation" r:id="rId17" imgW="850680" imgH="495000" progId="Equation.DSMT4">
                  <p:embed/>
                </p:oleObj>
              </mc:Choice>
              <mc:Fallback>
                <p:oleObj name="Equation" r:id="rId17" imgW="850680" imgH="495000" progId="Equation.DSMT4">
                  <p:embed/>
                  <p:pic>
                    <p:nvPicPr>
                      <p:cNvPr id="778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6012" y="3832651"/>
                        <a:ext cx="1880227" cy="11203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3414963"/>
              </p:ext>
            </p:extLst>
          </p:nvPr>
        </p:nvGraphicFramePr>
        <p:xfrm>
          <a:off x="5649913" y="3803502"/>
          <a:ext cx="1904999" cy="1221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9" name="Equation" r:id="rId19" imgW="850680" imgH="533160" progId="Equation.DSMT4">
                  <p:embed/>
                </p:oleObj>
              </mc:Choice>
              <mc:Fallback>
                <p:oleObj name="Equation" r:id="rId19" imgW="850680" imgH="533160" progId="Equation.DSMT4">
                  <p:embed/>
                  <p:pic>
                    <p:nvPicPr>
                      <p:cNvPr id="778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9913" y="3803502"/>
                        <a:ext cx="1904999" cy="12219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1112573"/>
              </p:ext>
            </p:extLst>
          </p:nvPr>
        </p:nvGraphicFramePr>
        <p:xfrm>
          <a:off x="8817740" y="4038429"/>
          <a:ext cx="1269586" cy="914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0" name="Equation" r:id="rId21" imgW="558720" imgH="393480" progId="Equation.DSMT4">
                  <p:embed/>
                </p:oleObj>
              </mc:Choice>
              <mc:Fallback>
                <p:oleObj name="Equation" r:id="rId21" imgW="558720" imgH="393480" progId="Equation.DSMT4">
                  <p:embed/>
                  <p:pic>
                    <p:nvPicPr>
                      <p:cNvPr id="7783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7740" y="4038429"/>
                        <a:ext cx="1269586" cy="9145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1217612" y="51816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>
            <a:lvl1pPr>
              <a:defRPr sz="5200" b="1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5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5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5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5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36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 </a:t>
            </a:r>
            <a:r>
              <a:rPr lang="en-US" altLang="en-US" sz="3600" b="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Vì</a:t>
            </a:r>
            <a:r>
              <a:rPr lang="en-US" altLang="en-US" sz="36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    - 1,5        2a + 3    0; b &lt; 0 )</a:t>
            </a:r>
          </a:p>
        </p:txBody>
      </p:sp>
      <p:graphicFrame>
        <p:nvGraphicFramePr>
          <p:cNvPr id="7783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966960"/>
              </p:ext>
            </p:extLst>
          </p:nvPr>
        </p:nvGraphicFramePr>
        <p:xfrm>
          <a:off x="3275012" y="5105400"/>
          <a:ext cx="444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1" name="Equation" r:id="rId23" imgW="126720" imgH="152280" progId="Equation.DSMT4">
                  <p:embed/>
                </p:oleObj>
              </mc:Choice>
              <mc:Fallback>
                <p:oleObj name="Equation" r:id="rId23" imgW="126720" imgH="152280" progId="Equation.DSMT4">
                  <p:embed/>
                  <p:pic>
                    <p:nvPicPr>
                      <p:cNvPr id="7783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012" y="5105400"/>
                        <a:ext cx="4445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1678657"/>
              </p:ext>
            </p:extLst>
          </p:nvPr>
        </p:nvGraphicFramePr>
        <p:xfrm>
          <a:off x="6488112" y="5105400"/>
          <a:ext cx="444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2" name="Equation" r:id="rId25" imgW="126720" imgH="152280" progId="Equation.DSMT4">
                  <p:embed/>
                </p:oleObj>
              </mc:Choice>
              <mc:Fallback>
                <p:oleObj name="Equation" r:id="rId25" imgW="126720" imgH="152280" progId="Equation.DSMT4">
                  <p:embed/>
                  <p:pic>
                    <p:nvPicPr>
                      <p:cNvPr id="2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8112" y="5105400"/>
                        <a:ext cx="4445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3908226"/>
              </p:ext>
            </p:extLst>
          </p:nvPr>
        </p:nvGraphicFramePr>
        <p:xfrm>
          <a:off x="7668586" y="4048035"/>
          <a:ext cx="1191553" cy="9590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3" name="Equation" r:id="rId26" imgW="596880" imgH="469800" progId="Equation.DSMT4">
                  <p:embed/>
                </p:oleObj>
              </mc:Choice>
              <mc:Fallback>
                <p:oleObj name="Equation" r:id="rId26" imgW="596880" imgH="469800" progId="Equation.DSMT4">
                  <p:embed/>
                  <p:pic>
                    <p:nvPicPr>
                      <p:cNvPr id="4915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8586" y="4048035"/>
                        <a:ext cx="1191553" cy="9590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5256212" y="3200400"/>
          <a:ext cx="1333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4" name="Equation" r:id="rId28" imgW="190440" imgH="152280" progId="Equation.DSMT4">
                  <p:embed/>
                </p:oleObj>
              </mc:Choice>
              <mc:Fallback>
                <p:oleObj name="Equation" r:id="rId28" imgW="190440" imgH="15228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6212" y="3200400"/>
                        <a:ext cx="13335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9164170"/>
              </p:ext>
            </p:extLst>
          </p:nvPr>
        </p:nvGraphicFramePr>
        <p:xfrm>
          <a:off x="4596125" y="5230377"/>
          <a:ext cx="1333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5" name="Equation" r:id="rId30" imgW="190440" imgH="152280" progId="Equation.DSMT4">
                  <p:embed/>
                </p:oleObj>
              </mc:Choice>
              <mc:Fallback>
                <p:oleObj name="Equation" r:id="rId30" imgW="190440" imgH="152280" progId="Equation.DSMT4">
                  <p:embed/>
                  <p:pic>
                    <p:nvPicPr>
                      <p:cNvPr id="1128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6125" y="5230377"/>
                        <a:ext cx="13335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79412" y="304800"/>
            <a:ext cx="11506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 2: RÚT GỌN BIỂU </a:t>
            </a:r>
            <a:r>
              <a:rPr lang="en-US" sz="4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4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939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5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57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5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75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75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77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94" grpId="0"/>
      <p:bldP spid="75796" grpId="0"/>
      <p:bldP spid="16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4212" y="228600"/>
            <a:ext cx="922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 3: </a:t>
            </a:r>
            <a:r>
              <a:rPr lang="vi-VN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PHƯƠNG TRÌNH  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2812" y="929662"/>
            <a:ext cx="35173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(Sgk trang 19)</a:t>
            </a:r>
            <a:r>
              <a:rPr 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/>
          </a:p>
        </p:txBody>
      </p:sp>
      <p:graphicFrame>
        <p:nvGraphicFramePr>
          <p:cNvPr id="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2434152"/>
              </p:ext>
            </p:extLst>
          </p:nvPr>
        </p:nvGraphicFramePr>
        <p:xfrm>
          <a:off x="1286669" y="1405564"/>
          <a:ext cx="29543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9" name="Equation" r:id="rId3" imgW="1104840" imgH="241200" progId="Equation.DSMT4">
                  <p:embed/>
                </p:oleObj>
              </mc:Choice>
              <mc:Fallback>
                <p:oleObj name="Equation" r:id="rId3" imgW="1104840" imgH="241200" progId="Equation.DSMT4">
                  <p:embed/>
                  <p:pic>
                    <p:nvPicPr>
                      <p:cNvPr id="7374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6669" y="1405564"/>
                        <a:ext cx="295433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1143000" y="5791200"/>
            <a:ext cx="4038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200" b="0" u="sng">
                <a:effectLst>
                  <a:outerShdw blurRad="38100" dist="38100" dir="2700000" algn="tl">
                    <a:srgbClr val="C0C0C0"/>
                  </a:outerShdw>
                </a:effectLst>
              </a:rPr>
              <a:t>Vậy:</a:t>
            </a:r>
            <a:r>
              <a:rPr lang="en-US" altLang="en-US" sz="3200" b="0">
                <a:effectLst>
                  <a:outerShdw blurRad="38100" dist="38100" dir="2700000" algn="tl">
                    <a:srgbClr val="C0C0C0"/>
                  </a:outerShdw>
                </a:effectLst>
              </a:rPr>
              <a:t>    x = 5</a:t>
            </a:r>
          </a:p>
        </p:txBody>
      </p:sp>
      <p:graphicFrame>
        <p:nvGraphicFramePr>
          <p:cNvPr id="1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4575173"/>
              </p:ext>
            </p:extLst>
          </p:nvPr>
        </p:nvGraphicFramePr>
        <p:xfrm>
          <a:off x="1143000" y="1986553"/>
          <a:ext cx="331311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0" name="Equation" r:id="rId5" imgW="914400" imgH="228600" progId="Equation.DSMT4">
                  <p:embed/>
                </p:oleObj>
              </mc:Choice>
              <mc:Fallback>
                <p:oleObj name="Equation" r:id="rId5" imgW="914400" imgH="228600" progId="Equation.DSMT4">
                  <p:embed/>
                  <p:pic>
                    <p:nvPicPr>
                      <p:cNvPr id="615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986553"/>
                        <a:ext cx="3313112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flipH="1">
            <a:off x="6018212" y="1219200"/>
            <a:ext cx="76200" cy="4953000"/>
          </a:xfrm>
          <a:prstGeom prst="line">
            <a:avLst/>
          </a:prstGeom>
          <a:ln>
            <a:solidFill>
              <a:srgbClr val="D308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485082"/>
              </p:ext>
            </p:extLst>
          </p:nvPr>
        </p:nvGraphicFramePr>
        <p:xfrm>
          <a:off x="6932612" y="1295400"/>
          <a:ext cx="3124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1" name="Equation" r:id="rId7" imgW="1002960" imgH="228600" progId="Equation.DSMT4">
                  <p:embed/>
                </p:oleObj>
              </mc:Choice>
              <mc:Fallback>
                <p:oleObj name="Equation" r:id="rId7" imgW="1002960" imgH="228600" progId="Equation.DSMT4">
                  <p:embed/>
                  <p:pic>
                    <p:nvPicPr>
                      <p:cNvPr id="7271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2612" y="1295400"/>
                        <a:ext cx="3124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1780285"/>
              </p:ext>
            </p:extLst>
          </p:nvPr>
        </p:nvGraphicFramePr>
        <p:xfrm>
          <a:off x="6932612" y="1905000"/>
          <a:ext cx="3124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2" name="Equation" r:id="rId9" imgW="825480" imgH="457200" progId="Equation.DSMT4">
                  <p:embed/>
                </p:oleObj>
              </mc:Choice>
              <mc:Fallback>
                <p:oleObj name="Equation" r:id="rId9" imgW="825480" imgH="457200" progId="Equation.DSMT4">
                  <p:embed/>
                  <p:pic>
                    <p:nvPicPr>
                      <p:cNvPr id="7271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2612" y="1905000"/>
                        <a:ext cx="31242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461983"/>
              </p:ext>
            </p:extLst>
          </p:nvPr>
        </p:nvGraphicFramePr>
        <p:xfrm>
          <a:off x="7008812" y="2895600"/>
          <a:ext cx="3048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3" name="Equation" r:id="rId11" imgW="825480" imgH="444240" progId="Equation.DSMT4">
                  <p:embed/>
                </p:oleObj>
              </mc:Choice>
              <mc:Fallback>
                <p:oleObj name="Equation" r:id="rId11" imgW="825480" imgH="444240" progId="Equation.DSMT4">
                  <p:embed/>
                  <p:pic>
                    <p:nvPicPr>
                      <p:cNvPr id="7271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8812" y="2895600"/>
                        <a:ext cx="3048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111424"/>
              </p:ext>
            </p:extLst>
          </p:nvPr>
        </p:nvGraphicFramePr>
        <p:xfrm>
          <a:off x="7008812" y="762000"/>
          <a:ext cx="3429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" name="Equation" r:id="rId13" imgW="1168200" imgH="228600" progId="Equation.DSMT4">
                  <p:embed/>
                </p:oleObj>
              </mc:Choice>
              <mc:Fallback>
                <p:oleObj name="Equation" r:id="rId13" imgW="1168200" imgH="228600" progId="Equation.DSMT4">
                  <p:embed/>
                  <p:pic>
                    <p:nvPicPr>
                      <p:cNvPr id="7271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8812" y="762000"/>
                        <a:ext cx="34290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871491"/>
              </p:ext>
            </p:extLst>
          </p:nvPr>
        </p:nvGraphicFramePr>
        <p:xfrm>
          <a:off x="6932612" y="3886200"/>
          <a:ext cx="2971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5" name="Equation" r:id="rId15" imgW="736560" imgH="215640" progId="Equation.DSMT4">
                  <p:embed/>
                </p:oleObj>
              </mc:Choice>
              <mc:Fallback>
                <p:oleObj name="Equation" r:id="rId15" imgW="736560" imgH="215640" progId="Equation.DSMT4">
                  <p:embed/>
                  <p:pic>
                    <p:nvPicPr>
                      <p:cNvPr id="7272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2612" y="3886200"/>
                        <a:ext cx="29718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839381"/>
              </p:ext>
            </p:extLst>
          </p:nvPr>
        </p:nvGraphicFramePr>
        <p:xfrm>
          <a:off x="6780212" y="4495800"/>
          <a:ext cx="27924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6" name="Equation" r:id="rId17" imgW="622080" imgH="203040" progId="Equation.DSMT4">
                  <p:embed/>
                </p:oleObj>
              </mc:Choice>
              <mc:Fallback>
                <p:oleObj name="Equation" r:id="rId17" imgW="622080" imgH="203040" progId="Equation.DSMT4">
                  <p:embed/>
                  <p:pic>
                    <p:nvPicPr>
                      <p:cNvPr id="7272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0212" y="4495800"/>
                        <a:ext cx="27924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494758"/>
              </p:ext>
            </p:extLst>
          </p:nvPr>
        </p:nvGraphicFramePr>
        <p:xfrm>
          <a:off x="6856412" y="5105400"/>
          <a:ext cx="4572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7" name="Equation" r:id="rId19" imgW="1333440" imgH="253800" progId="Equation.DSMT4">
                  <p:embed/>
                </p:oleObj>
              </mc:Choice>
              <mc:Fallback>
                <p:oleObj name="Equation" r:id="rId19" imgW="1333440" imgH="253800" progId="Equation.DSMT4">
                  <p:embed/>
                  <p:pic>
                    <p:nvPicPr>
                      <p:cNvPr id="7272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6412" y="5105400"/>
                        <a:ext cx="45720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6743804" y="5791200"/>
            <a:ext cx="4495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200" b="0">
                <a:effectLst>
                  <a:outerShdw blurRad="38100" dist="38100" dir="2700000" algn="tl">
                    <a:srgbClr val="C0C0C0"/>
                  </a:outerShdw>
                </a:effectLst>
              </a:rPr>
              <a:t>Vậy</a:t>
            </a:r>
            <a:r>
              <a:rPr lang="en-US" altLang="en-US" sz="32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alt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graphicFrame>
        <p:nvGraphicFramePr>
          <p:cNvPr id="21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2417681"/>
              </p:ext>
            </p:extLst>
          </p:nvPr>
        </p:nvGraphicFramePr>
        <p:xfrm>
          <a:off x="7951891" y="5715000"/>
          <a:ext cx="2400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8" name="Equation" r:id="rId21" imgW="1143000" imgH="241200" progId="Equation.3">
                  <p:embed/>
                </p:oleObj>
              </mc:Choice>
              <mc:Fallback>
                <p:oleObj name="Equation" r:id="rId21" imgW="1143000" imgH="241200" progId="Equation.3">
                  <p:embed/>
                  <p:pic>
                    <p:nvPicPr>
                      <p:cNvPr id="718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1891" y="5715000"/>
                        <a:ext cx="24003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9219226"/>
              </p:ext>
            </p:extLst>
          </p:nvPr>
        </p:nvGraphicFramePr>
        <p:xfrm>
          <a:off x="1198562" y="2438400"/>
          <a:ext cx="27622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9" name="Equation" r:id="rId23" imgW="761760" imgH="457200" progId="Equation.DSMT4">
                  <p:embed/>
                </p:oleObj>
              </mc:Choice>
              <mc:Fallback>
                <p:oleObj name="Equation" r:id="rId23" imgW="761760" imgH="457200" progId="Equation.DSMT4">
                  <p:embed/>
                  <p:pic>
                    <p:nvPicPr>
                      <p:cNvPr id="1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562" y="2438400"/>
                        <a:ext cx="276225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706516"/>
              </p:ext>
            </p:extLst>
          </p:nvPr>
        </p:nvGraphicFramePr>
        <p:xfrm>
          <a:off x="1198562" y="3494882"/>
          <a:ext cx="2762250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0" name="Equation" r:id="rId25" imgW="761760" imgH="444240" progId="Equation.DSMT4">
                  <p:embed/>
                </p:oleObj>
              </mc:Choice>
              <mc:Fallback>
                <p:oleObj name="Equation" r:id="rId25" imgW="761760" imgH="444240" progId="Equation.DSMT4">
                  <p:embed/>
                  <p:pic>
                    <p:nvPicPr>
                      <p:cNvPr id="1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562" y="3494882"/>
                        <a:ext cx="2762250" cy="1036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454927"/>
              </p:ext>
            </p:extLst>
          </p:nvPr>
        </p:nvGraphicFramePr>
        <p:xfrm>
          <a:off x="1261019" y="4441825"/>
          <a:ext cx="267017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1" name="Equation" r:id="rId27" imgW="736560" imgH="431640" progId="Equation.DSMT4">
                  <p:embed/>
                </p:oleObj>
              </mc:Choice>
              <mc:Fallback>
                <p:oleObj name="Equation" r:id="rId27" imgW="736560" imgH="431640" progId="Equation.DSMT4">
                  <p:embed/>
                  <p:pic>
                    <p:nvPicPr>
                      <p:cNvPr id="2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1019" y="4441825"/>
                        <a:ext cx="2670175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394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2812" y="929662"/>
            <a:ext cx="35173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(Sgk trang 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vi-VN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3728896"/>
              </p:ext>
            </p:extLst>
          </p:nvPr>
        </p:nvGraphicFramePr>
        <p:xfrm>
          <a:off x="1708150" y="1433513"/>
          <a:ext cx="3760788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2" name="Equation" r:id="rId3" imgW="1218960" imgH="266400" progId="Equation.DSMT4">
                  <p:embed/>
                </p:oleObj>
              </mc:Choice>
              <mc:Fallback>
                <p:oleObj name="Equation" r:id="rId3" imgW="1218960" imgH="266400" progId="Equation.DSMT4">
                  <p:embed/>
                  <p:pic>
                    <p:nvPicPr>
                      <p:cNvPr id="7987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8150" y="1433513"/>
                        <a:ext cx="3760788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369056"/>
              </p:ext>
            </p:extLst>
          </p:nvPr>
        </p:nvGraphicFramePr>
        <p:xfrm>
          <a:off x="1863725" y="2222500"/>
          <a:ext cx="2762250" cy="756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3" name="Equation" r:id="rId5" imgW="1104840" imgH="330120" progId="Equation.DSMT4">
                  <p:embed/>
                </p:oleObj>
              </mc:Choice>
              <mc:Fallback>
                <p:oleObj name="Equation" r:id="rId5" imgW="1104840" imgH="330120" progId="Equation.DSMT4">
                  <p:embed/>
                  <p:pic>
                    <p:nvPicPr>
                      <p:cNvPr id="6759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3725" y="2222500"/>
                        <a:ext cx="2762250" cy="7560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8696040"/>
              </p:ext>
            </p:extLst>
          </p:nvPr>
        </p:nvGraphicFramePr>
        <p:xfrm>
          <a:off x="1915522" y="3022601"/>
          <a:ext cx="25146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4" name="Equation" r:id="rId7" imgW="863280" imgH="253800" progId="Equation.DSMT4">
                  <p:embed/>
                </p:oleObj>
              </mc:Choice>
              <mc:Fallback>
                <p:oleObj name="Equation" r:id="rId7" imgW="863280" imgH="253800" progId="Equation.DSMT4">
                  <p:embed/>
                  <p:pic>
                    <p:nvPicPr>
                      <p:cNvPr id="6759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5522" y="3022601"/>
                        <a:ext cx="25146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877076"/>
              </p:ext>
            </p:extLst>
          </p:nvPr>
        </p:nvGraphicFramePr>
        <p:xfrm>
          <a:off x="2671467" y="5525212"/>
          <a:ext cx="3276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5" name="Equation" r:id="rId9" imgW="1104840" imgH="215640" progId="Equation.3">
                  <p:embed/>
                </p:oleObj>
              </mc:Choice>
              <mc:Fallback>
                <p:oleObj name="Equation" r:id="rId9" imgW="1104840" imgH="215640" progId="Equation.3">
                  <p:embed/>
                  <p:pic>
                    <p:nvPicPr>
                      <p:cNvPr id="7988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1467" y="5525212"/>
                        <a:ext cx="3276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21710" y="3689348"/>
                <a:ext cx="2669000" cy="9588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⇔</m:t>
                      </m:r>
                      <m:d>
                        <m:dPr>
                          <m:begChr m:val="["/>
                          <m:endChr m:val="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+1=6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+1=−6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710" y="3689348"/>
                <a:ext cx="2669000" cy="95885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920489" y="4575459"/>
                <a:ext cx="2227661" cy="10511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⇔</m:t>
                      </m:r>
                      <m:d>
                        <m:dPr>
                          <m:begChr m:val="["/>
                          <m:endChr m:val="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=5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=−7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0489" y="4575459"/>
                <a:ext cx="2227661" cy="105118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708150" y="5638800"/>
            <a:ext cx="804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Vậy</a:t>
            </a:r>
            <a:r>
              <a:rPr lang="en-US" dirty="0" smtClean="0"/>
              <a:t>: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148150" y="4576300"/>
                <a:ext cx="2301399" cy="10511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⇔</m:t>
                      </m:r>
                      <m:d>
                        <m:dPr>
                          <m:begChr m:val="["/>
                          <m:endChr m:val="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=2,5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=−3,5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8150" y="4576300"/>
                <a:ext cx="2301399" cy="105118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100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691" y="0"/>
            <a:ext cx="11430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 </a:t>
            </a:r>
            <a:r>
              <a:rPr lang="en-US" sz="4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 </a:t>
            </a:r>
            <a:r>
              <a:rPr lang="vi-VN" sz="4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 MINH BẤT ĐẲNG THỨC </a:t>
            </a:r>
            <a:endParaRPr lang="en-US" sz="4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C5DF83F-CAD2-4F66-B3FB-78DD0F4FD50D}"/>
              </a:ext>
            </a:extLst>
          </p:cNvPr>
          <p:cNvGrpSpPr/>
          <p:nvPr/>
        </p:nvGrpSpPr>
        <p:grpSpPr>
          <a:xfrm>
            <a:off x="257422" y="1092930"/>
            <a:ext cx="8212852" cy="585787"/>
            <a:chOff x="303212" y="1337706"/>
            <a:chExt cx="8212852" cy="585787"/>
          </a:xfrm>
        </p:grpSpPr>
        <p:sp>
          <p:nvSpPr>
            <p:cNvPr id="4" name="Text Box 32">
              <a:extLst>
                <a:ext uri="{FF2B5EF4-FFF2-40B4-BE49-F238E27FC236}">
                  <a16:creationId xmlns:a16="http://schemas.microsoft.com/office/drawing/2014/main" id="{DF7DF02E-9032-4B72-BCB3-2E7FC60A3A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212" y="1371600"/>
              <a:ext cx="685800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altLang="en-US" sz="28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</a:t>
              </a:r>
              <a:r>
                <a:rPr lang="en-US" altLang="en-US" sz="28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altLang="en-US" sz="28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b/ Với a &gt; </a:t>
              </a:r>
              <a:r>
                <a:rPr lang="vi-VN" altLang="en-US" sz="28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 </a:t>
              </a:r>
              <a:r>
                <a:rPr lang="vi-VN" altLang="en-US" sz="28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&gt; 0, chứng minh  </a:t>
              </a:r>
              <a:endParaRPr lang="en-US" alt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5" name="Object 3">
              <a:extLst>
                <a:ext uri="{FF2B5EF4-FFF2-40B4-BE49-F238E27FC236}">
                  <a16:creationId xmlns:a16="http://schemas.microsoft.com/office/drawing/2014/main" id="{D1B811C3-5CE6-4197-B6D3-9C6FAAAC541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01506126"/>
                </p:ext>
              </p:extLst>
            </p:nvPr>
          </p:nvGraphicFramePr>
          <p:xfrm>
            <a:off x="5656977" y="1337706"/>
            <a:ext cx="2859087" cy="585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0" name="Equation" r:id="rId3" imgW="1117440" imgH="228600" progId="Equation.DSMT4">
                    <p:embed/>
                  </p:oleObj>
                </mc:Choice>
                <mc:Fallback>
                  <p:oleObj name="Equation" r:id="rId3" imgW="1117440" imgH="228600" progId="Equation.DSMT4">
                    <p:embed/>
                    <p:pic>
                      <p:nvPicPr>
                        <p:cNvPr id="24" name="Object 3">
                          <a:extLst>
                            <a:ext uri="{FF2B5EF4-FFF2-40B4-BE49-F238E27FC236}">
                              <a16:creationId xmlns:a16="http://schemas.microsoft.com/office/drawing/2014/main" id="{D1B811C3-5CE6-4197-B6D3-9C6FAAAC541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56977" y="1337706"/>
                          <a:ext cx="2859087" cy="5857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" name="Rectangle 5"/>
          <p:cNvSpPr/>
          <p:nvPr/>
        </p:nvSpPr>
        <p:spPr>
          <a:xfrm>
            <a:off x="1034845" y="619184"/>
            <a:ext cx="35173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(Sgk trang 19)</a:t>
            </a:r>
            <a:r>
              <a:rPr 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27481" y="2208346"/>
                <a:ext cx="3241337" cy="6534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000" i="1" dirty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3000" i="1" dirty="0" smtClean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7481" y="2208346"/>
                <a:ext cx="3241337" cy="6534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74812" y="1676400"/>
                <a:ext cx="6858000" cy="6020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30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a&gt; b&gt;0 </a:t>
                </a:r>
                <a:r>
                  <a:rPr lang="en-US" sz="30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3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a – b &gt;0 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rad>
                    <m:r>
                      <a:rPr lang="en-US" sz="3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  <m:rad>
                      <m:radPr>
                        <m:degHide m:val="on"/>
                        <m:ctrlPr>
                          <a:rPr lang="en-US" sz="3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rad>
                  </m:oMath>
                </a14:m>
                <a:endParaRPr lang="en-US" sz="30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4812" y="1676400"/>
                <a:ext cx="6858000" cy="602088"/>
              </a:xfrm>
              <a:prstGeom prst="rect">
                <a:avLst/>
              </a:prstGeom>
              <a:blipFill>
                <a:blip r:embed="rId6"/>
                <a:stretch>
                  <a:fillRect l="-2133" t="-5051" b="-30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674812" y="5731634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             (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đpcm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93812" y="2823261"/>
                <a:ext cx="2031838" cy="6534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00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0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0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0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rad>
                              <m:r>
                                <a:rPr lang="en-US" sz="30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0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000" i="1" dirty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0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000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812" y="2823261"/>
                <a:ext cx="2031838" cy="6534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D1B811C3-5CE6-4197-B6D3-9C6FAAAC54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037477"/>
              </p:ext>
            </p:extLst>
          </p:nvPr>
        </p:nvGraphicFramePr>
        <p:xfrm>
          <a:off x="3122612" y="5738813"/>
          <a:ext cx="2859087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1" name="Equation" r:id="rId8" imgW="1117440" imgH="228600" progId="Equation.DSMT4">
                  <p:embed/>
                </p:oleObj>
              </mc:Choice>
              <mc:Fallback>
                <p:oleObj name="Equation" r:id="rId8" imgW="1117440" imgH="228600" progId="Equation.DSMT4">
                  <p:embed/>
                  <p:pic>
                    <p:nvPicPr>
                      <p:cNvPr id="5" name="Object 3">
                        <a:extLst>
                          <a:ext uri="{FF2B5EF4-FFF2-40B4-BE49-F238E27FC236}">
                            <a16:creationId xmlns:a16="http://schemas.microsoft.com/office/drawing/2014/main" id="{D1B811C3-5CE6-4197-B6D3-9C6FAAAC54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2612" y="5738813"/>
                        <a:ext cx="2859087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6803182" y="3816001"/>
                <a:ext cx="4252190" cy="7087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sz="3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ad>
                            <m:radPr>
                              <m:degHide m:val="on"/>
                              <m:ctrlPr>
                                <a:rPr lang="en-US" sz="3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</m:e>
                        <m:sup>
                          <m:r>
                            <a:rPr lang="en-US" sz="3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n-US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</m:oMath>
                  </m:oMathPara>
                </a14:m>
                <a:endParaRPr lang="en-US" sz="30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182" y="3816001"/>
                <a:ext cx="4252190" cy="70878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803182" y="4371403"/>
                <a:ext cx="4468724" cy="6546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ad>
                        <m:radPr>
                          <m:degHide m:val="on"/>
                          <m:ctrlPr>
                            <a:rPr lang="en-US" sz="3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  <m:d>
                        <m:dPr>
                          <m:ctrlPr>
                            <a:rPr lang="en-US" sz="3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3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  <m:r>
                            <a:rPr lang="en-US" sz="3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3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sz="30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182" y="4371403"/>
                <a:ext cx="4468724" cy="6546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6921655" y="4936821"/>
                <a:ext cx="1583189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30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1655" y="4936821"/>
                <a:ext cx="1583189" cy="5539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308774" y="2839169"/>
                <a:ext cx="3547638" cy="5094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US" sz="3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e>
                        <m:sup>
                          <m:r>
                            <a:rPr lang="en-US" sz="3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n-US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  <m:r>
                        <a:rPr lang="en-US" sz="3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ad>
                            <m:radPr>
                              <m:degHide m:val="on"/>
                              <m:ctrlPr>
                                <a:rPr lang="en-US" sz="3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</m:e>
                        <m:sup>
                          <m:r>
                            <a:rPr lang="en-US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000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8774" y="2839169"/>
                <a:ext cx="3547638" cy="509464"/>
              </a:xfrm>
              <a:prstGeom prst="rect">
                <a:avLst/>
              </a:prstGeom>
              <a:blipFill>
                <a:blip r:embed="rId12"/>
                <a:stretch>
                  <a:fillRect b="-18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943335" y="2887640"/>
                <a:ext cx="2547429" cy="5097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3000" b="0" dirty="0" smtClean="0">
                    <a:solidFill>
                      <a:srgbClr val="00000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0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30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30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3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ad>
                      <m:radPr>
                        <m:degHide m:val="on"/>
                        <m:ctrlP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3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endParaRPr lang="en-US" sz="3000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3335" y="2887640"/>
                <a:ext cx="2547429" cy="509755"/>
              </a:xfrm>
              <a:prstGeom prst="rect">
                <a:avLst/>
              </a:prstGeom>
              <a:blipFill>
                <a:blip r:embed="rId13"/>
                <a:stretch>
                  <a:fillRect l="-9330" t="-15663" b="-45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943335" y="3380862"/>
                <a:ext cx="3875477" cy="5097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3000" b="0" dirty="0" smtClean="0">
                    <a:solidFill>
                      <a:srgbClr val="00000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0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30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30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30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m:rPr>
                        <m:sty m:val="p"/>
                      </m:rPr>
                      <a:rPr lang="en-US" sz="30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3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ad>
                      <m:radPr>
                        <m:degHide m:val="on"/>
                        <m:ctrlP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3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endParaRPr lang="en-US" sz="3000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3335" y="3380862"/>
                <a:ext cx="3875477" cy="509755"/>
              </a:xfrm>
              <a:prstGeom prst="rect">
                <a:avLst/>
              </a:prstGeom>
              <a:blipFill>
                <a:blip r:embed="rId14"/>
                <a:stretch>
                  <a:fillRect l="-6132" t="-15663" b="-45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832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5" grpId="0"/>
      <p:bldP spid="16" grpId="0"/>
      <p:bldP spid="17" grpId="0"/>
      <p:bldP spid="18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03612" y="1143000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1812" y="2057400"/>
            <a:ext cx="107061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vi-VN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bài tập:  </a:t>
            </a:r>
          </a:p>
          <a:p>
            <a:r>
              <a:rPr lang="vi-VN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+ </a:t>
            </a:r>
            <a:r>
              <a:rPr lang="vi-VN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SGK: </a:t>
            </a:r>
            <a:r>
              <a:rPr lang="vi-VN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34b,d</a:t>
            </a:r>
            <a:r>
              <a:rPr lang="vi-VN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trang1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9-20,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35a.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bấm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vi-VN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</a:t>
            </a:r>
            <a:r>
              <a:rPr lang="vi-VN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 bài: “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biếu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vi-VN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898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633</TotalTime>
  <Words>259</Words>
  <Application>Microsoft Office PowerPoint</Application>
  <PresentationFormat>Custom</PresentationFormat>
  <Paragraphs>38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Century Gothic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hoa</dc:creator>
  <cp:lastModifiedBy>Administrator</cp:lastModifiedBy>
  <cp:revision>68</cp:revision>
  <dcterms:created xsi:type="dcterms:W3CDTF">2021-08-26T01:21:45Z</dcterms:created>
  <dcterms:modified xsi:type="dcterms:W3CDTF">2022-09-22T15:34:12Z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