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2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4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5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audio3.wav" ContentType="audio/wav"/>
  <Override PartName="/ppt/media/audio4.wav" ContentType="audio/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media/audio6.wav" ContentType="audio/wav"/>
  <Override PartName="/ppt/media/audio7.wav" ContentType="audio/wav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  <p:sldMasterId id="2147483837" r:id="rId2"/>
    <p:sldMasterId id="2147483863" r:id="rId3"/>
    <p:sldMasterId id="2147483915" r:id="rId4"/>
    <p:sldMasterId id="2147483951" r:id="rId5"/>
    <p:sldMasterId id="2147483963" r:id="rId6"/>
    <p:sldMasterId id="2147483975" r:id="rId7"/>
    <p:sldMasterId id="2147484004" r:id="rId8"/>
    <p:sldMasterId id="2147484022" r:id="rId9"/>
    <p:sldMasterId id="2147484035" r:id="rId10"/>
    <p:sldMasterId id="2147484047" r:id="rId11"/>
    <p:sldMasterId id="2147484059" r:id="rId12"/>
    <p:sldMasterId id="2147484084" r:id="rId13"/>
    <p:sldMasterId id="2147484096" r:id="rId14"/>
    <p:sldMasterId id="2147484109" r:id="rId15"/>
    <p:sldMasterId id="2147484133" r:id="rId16"/>
  </p:sldMasterIdLst>
  <p:notesMasterIdLst>
    <p:notesMasterId r:id="rId55"/>
  </p:notesMasterIdLst>
  <p:handoutMasterIdLst>
    <p:handoutMasterId r:id="rId56"/>
  </p:handoutMasterIdLst>
  <p:sldIdLst>
    <p:sldId id="545" r:id="rId17"/>
    <p:sldId id="546" r:id="rId18"/>
    <p:sldId id="548" r:id="rId19"/>
    <p:sldId id="487" r:id="rId20"/>
    <p:sldId id="307" r:id="rId21"/>
    <p:sldId id="482" r:id="rId22"/>
    <p:sldId id="493" r:id="rId23"/>
    <p:sldId id="536" r:id="rId24"/>
    <p:sldId id="517" r:id="rId25"/>
    <p:sldId id="518" r:id="rId26"/>
    <p:sldId id="519" r:id="rId27"/>
    <p:sldId id="520" r:id="rId28"/>
    <p:sldId id="521" r:id="rId29"/>
    <p:sldId id="537" r:id="rId30"/>
    <p:sldId id="494" r:id="rId31"/>
    <p:sldId id="495" r:id="rId32"/>
    <p:sldId id="496" r:id="rId33"/>
    <p:sldId id="497" r:id="rId34"/>
    <p:sldId id="498" r:id="rId35"/>
    <p:sldId id="538" r:id="rId36"/>
    <p:sldId id="534" r:id="rId37"/>
    <p:sldId id="535" r:id="rId38"/>
    <p:sldId id="540" r:id="rId39"/>
    <p:sldId id="528" r:id="rId40"/>
    <p:sldId id="529" r:id="rId41"/>
    <p:sldId id="530" r:id="rId42"/>
    <p:sldId id="531" r:id="rId43"/>
    <p:sldId id="532" r:id="rId44"/>
    <p:sldId id="533" r:id="rId45"/>
    <p:sldId id="551" r:id="rId46"/>
    <p:sldId id="542" r:id="rId47"/>
    <p:sldId id="543" r:id="rId48"/>
    <p:sldId id="544" r:id="rId49"/>
    <p:sldId id="516" r:id="rId50"/>
    <p:sldId id="515" r:id="rId51"/>
    <p:sldId id="505" r:id="rId52"/>
    <p:sldId id="484" r:id="rId53"/>
    <p:sldId id="510" r:id="rId54"/>
  </p:sldIdLst>
  <p:sldSz cx="12192000" cy="6858000"/>
  <p:notesSz cx="6735763" cy="9869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66"/>
    <a:srgbClr val="0066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64" autoAdjust="0"/>
  </p:normalViewPr>
  <p:slideViewPr>
    <p:cSldViewPr snapToGrid="0">
      <p:cViewPr varScale="1">
        <p:scale>
          <a:sx n="70" d="100"/>
          <a:sy n="70" d="100"/>
        </p:scale>
        <p:origin x="512" y="60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2676" y="-84"/>
      </p:cViewPr>
      <p:guideLst>
        <p:guide orient="horz" pos="3108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theme" Target="theme/theme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62F992-CD6F-4598-9752-376643AC338F}" type="doc">
      <dgm:prSet loTypeId="urn:microsoft.com/office/officeart/2005/8/layout/process4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DB1B880-0C44-4ACC-AA4F-43985219A956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I. </a:t>
          </a:r>
          <a:r>
            <a:rPr lang="en-US" sz="32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Mục</a:t>
          </a:r>
          <a:r>
            <a: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tiêu</a:t>
          </a:r>
          <a:endParaRPr lang="en-US" sz="3200" b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5B295ED3-1E33-4319-A5DD-A986ED08A06F}" type="parTrans" cxnId="{2A49FEE5-302A-4830-BA2C-E6E53803496D}">
      <dgm:prSet/>
      <dgm:spPr/>
      <dgm:t>
        <a:bodyPr/>
        <a:lstStyle/>
        <a:p>
          <a:endParaRPr lang="en-US"/>
        </a:p>
      </dgm:t>
    </dgm:pt>
    <dgm:pt modelId="{200B0165-A29D-49AF-8E89-A2912C44A60D}" type="sibTrans" cxnId="{2A49FEE5-302A-4830-BA2C-E6E53803496D}">
      <dgm:prSet/>
      <dgm:spPr/>
      <dgm:t>
        <a:bodyPr/>
        <a:lstStyle/>
        <a:p>
          <a:endParaRPr lang="en-US"/>
        </a:p>
      </dgm:t>
    </dgm:pt>
    <dgm:pt modelId="{A01B2FBB-4F6B-40E0-9C9E-03FCECCC4D4C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II. </a:t>
          </a:r>
          <a:r>
            <a:rPr lang="en-US" sz="32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Tổ</a:t>
          </a:r>
          <a:r>
            <a: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chức</a:t>
          </a:r>
          <a:r>
            <a: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hiện</a:t>
          </a:r>
          <a:endParaRPr lang="en-US" sz="3200" b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1E99E4AD-9B64-498A-958B-E4CD9A102BB2}" type="parTrans" cxnId="{E7C3DC1E-F8E0-4776-88C9-0996AFAA61EE}">
      <dgm:prSet/>
      <dgm:spPr/>
      <dgm:t>
        <a:bodyPr/>
        <a:lstStyle/>
        <a:p>
          <a:endParaRPr lang="en-US"/>
        </a:p>
      </dgm:t>
    </dgm:pt>
    <dgm:pt modelId="{32F13197-B5E9-40F7-B394-6E72CCF5EEE9}" type="sibTrans" cxnId="{E7C3DC1E-F8E0-4776-88C9-0996AFAA61EE}">
      <dgm:prSet/>
      <dgm:spPr/>
      <dgm:t>
        <a:bodyPr/>
        <a:lstStyle/>
        <a:p>
          <a:endParaRPr lang="en-US"/>
        </a:p>
      </dgm:t>
    </dgm:pt>
    <dgm:pt modelId="{C04AA46C-0555-4F59-8C0D-72631C5D2244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III. </a:t>
          </a:r>
          <a:r>
            <a:rPr lang="en-US" sz="32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Một</a:t>
          </a:r>
          <a:r>
            <a: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số</a:t>
          </a:r>
          <a:r>
            <a: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ảnh</a:t>
          </a:r>
          <a:r>
            <a: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tế</a:t>
          </a:r>
          <a:r>
            <a: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giảng</a:t>
          </a:r>
          <a:r>
            <a: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dạy</a:t>
          </a:r>
          <a:endParaRPr lang="en-US" sz="3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8EBB4E46-2222-42E5-88E7-D8C6218D569E}" type="parTrans" cxnId="{94436BD9-D2B8-4308-8F34-0590FB95F092}">
      <dgm:prSet/>
      <dgm:spPr/>
      <dgm:t>
        <a:bodyPr/>
        <a:lstStyle/>
        <a:p>
          <a:endParaRPr lang="en-US"/>
        </a:p>
      </dgm:t>
    </dgm:pt>
    <dgm:pt modelId="{A5418A58-5A54-481F-98EF-8FEF018258A5}" type="sibTrans" cxnId="{94436BD9-D2B8-4308-8F34-0590FB95F092}">
      <dgm:prSet/>
      <dgm:spPr/>
      <dgm:t>
        <a:bodyPr/>
        <a:lstStyle/>
        <a:p>
          <a:endParaRPr lang="en-US"/>
        </a:p>
      </dgm:t>
    </dgm:pt>
    <dgm:pt modelId="{F22708BA-81C3-4EA7-B600-C6EAA9E8093A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IV. </a:t>
          </a:r>
          <a:r>
            <a:rPr lang="en-US" sz="32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Hiệu</a:t>
          </a:r>
          <a:r>
            <a: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quả</a:t>
          </a:r>
          <a:r>
            <a: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sau</a:t>
          </a:r>
          <a:r>
            <a: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khi</a:t>
          </a:r>
          <a:r>
            <a: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hiện</a:t>
          </a:r>
          <a:endParaRPr lang="en-US" sz="3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5A33B780-2252-443C-A73F-C85BC465B813}" type="parTrans" cxnId="{62628C48-7D91-4788-8200-4F073BF443F9}">
      <dgm:prSet/>
      <dgm:spPr/>
      <dgm:t>
        <a:bodyPr/>
        <a:lstStyle/>
        <a:p>
          <a:endParaRPr lang="en-US"/>
        </a:p>
      </dgm:t>
    </dgm:pt>
    <dgm:pt modelId="{3CFAC531-9069-4642-9551-345C224FBC10}" type="sibTrans" cxnId="{62628C48-7D91-4788-8200-4F073BF443F9}">
      <dgm:prSet/>
      <dgm:spPr/>
      <dgm:t>
        <a:bodyPr/>
        <a:lstStyle/>
        <a:p>
          <a:endParaRPr lang="en-US"/>
        </a:p>
      </dgm:t>
    </dgm:pt>
    <dgm:pt modelId="{B161BEEA-FC01-457F-B683-7B22EA02D30F}" type="pres">
      <dgm:prSet presAssocID="{B862F992-CD6F-4598-9752-376643AC338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35C5D4-8F78-4B05-8768-0CDDCA3917B3}" type="pres">
      <dgm:prSet presAssocID="{F22708BA-81C3-4EA7-B600-C6EAA9E8093A}" presName="boxAndChildren" presStyleCnt="0"/>
      <dgm:spPr/>
      <dgm:t>
        <a:bodyPr/>
        <a:lstStyle/>
        <a:p>
          <a:endParaRPr lang="en-US"/>
        </a:p>
      </dgm:t>
    </dgm:pt>
    <dgm:pt modelId="{CB70F176-0D84-449E-85C1-E956B7278DE8}" type="pres">
      <dgm:prSet presAssocID="{F22708BA-81C3-4EA7-B600-C6EAA9E8093A}" presName="parentTextBox" presStyleLbl="node1" presStyleIdx="0" presStyleCnt="4"/>
      <dgm:spPr/>
      <dgm:t>
        <a:bodyPr/>
        <a:lstStyle/>
        <a:p>
          <a:endParaRPr lang="en-US"/>
        </a:p>
      </dgm:t>
    </dgm:pt>
    <dgm:pt modelId="{3F26B61E-D636-4D3A-8507-C2C8838C98F4}" type="pres">
      <dgm:prSet presAssocID="{A5418A58-5A54-481F-98EF-8FEF018258A5}" presName="sp" presStyleCnt="0"/>
      <dgm:spPr/>
      <dgm:t>
        <a:bodyPr/>
        <a:lstStyle/>
        <a:p>
          <a:endParaRPr lang="en-US"/>
        </a:p>
      </dgm:t>
    </dgm:pt>
    <dgm:pt modelId="{2B25D8DE-429D-4ACC-B91B-77808CCB8B8A}" type="pres">
      <dgm:prSet presAssocID="{C04AA46C-0555-4F59-8C0D-72631C5D2244}" presName="arrowAndChildren" presStyleCnt="0"/>
      <dgm:spPr/>
      <dgm:t>
        <a:bodyPr/>
        <a:lstStyle/>
        <a:p>
          <a:endParaRPr lang="en-US"/>
        </a:p>
      </dgm:t>
    </dgm:pt>
    <dgm:pt modelId="{E425BD6A-126D-44C7-807E-0BB0E8B1FD9C}" type="pres">
      <dgm:prSet presAssocID="{C04AA46C-0555-4F59-8C0D-72631C5D2244}" presName="parentTextArrow" presStyleLbl="node1" presStyleIdx="1" presStyleCnt="4" custScaleY="122080"/>
      <dgm:spPr/>
      <dgm:t>
        <a:bodyPr/>
        <a:lstStyle/>
        <a:p>
          <a:endParaRPr lang="en-US"/>
        </a:p>
      </dgm:t>
    </dgm:pt>
    <dgm:pt modelId="{F554B925-77D2-4DE7-8415-26A8731AB470}" type="pres">
      <dgm:prSet presAssocID="{32F13197-B5E9-40F7-B394-6E72CCF5EEE9}" presName="sp" presStyleCnt="0"/>
      <dgm:spPr/>
      <dgm:t>
        <a:bodyPr/>
        <a:lstStyle/>
        <a:p>
          <a:endParaRPr lang="en-US"/>
        </a:p>
      </dgm:t>
    </dgm:pt>
    <dgm:pt modelId="{D1842FB9-0380-42C6-8E75-3748BDCD9D87}" type="pres">
      <dgm:prSet presAssocID="{A01B2FBB-4F6B-40E0-9C9E-03FCECCC4D4C}" presName="arrowAndChildren" presStyleCnt="0"/>
      <dgm:spPr/>
      <dgm:t>
        <a:bodyPr/>
        <a:lstStyle/>
        <a:p>
          <a:endParaRPr lang="en-US"/>
        </a:p>
      </dgm:t>
    </dgm:pt>
    <dgm:pt modelId="{568B8E46-17B1-44AB-9995-351B11126A26}" type="pres">
      <dgm:prSet presAssocID="{A01B2FBB-4F6B-40E0-9C9E-03FCECCC4D4C}" presName="parentTextArrow" presStyleLbl="node1" presStyleIdx="2" presStyleCnt="4" custLinFactNeighborX="687" custLinFactNeighborY="-1788"/>
      <dgm:spPr/>
      <dgm:t>
        <a:bodyPr/>
        <a:lstStyle/>
        <a:p>
          <a:endParaRPr lang="en-US"/>
        </a:p>
      </dgm:t>
    </dgm:pt>
    <dgm:pt modelId="{7FF7E8BE-8DA4-46C5-91E4-00312B01E4B4}" type="pres">
      <dgm:prSet presAssocID="{200B0165-A29D-49AF-8E89-A2912C44A60D}" presName="sp" presStyleCnt="0"/>
      <dgm:spPr/>
      <dgm:t>
        <a:bodyPr/>
        <a:lstStyle/>
        <a:p>
          <a:endParaRPr lang="en-US"/>
        </a:p>
      </dgm:t>
    </dgm:pt>
    <dgm:pt modelId="{7885BF21-9CD6-470C-9A5B-40A490CD988B}" type="pres">
      <dgm:prSet presAssocID="{ADB1B880-0C44-4ACC-AA4F-43985219A956}" presName="arrowAndChildren" presStyleCnt="0"/>
      <dgm:spPr/>
      <dgm:t>
        <a:bodyPr/>
        <a:lstStyle/>
        <a:p>
          <a:endParaRPr lang="en-US"/>
        </a:p>
      </dgm:t>
    </dgm:pt>
    <dgm:pt modelId="{8B13231A-9838-4245-A4E1-603812EC2059}" type="pres">
      <dgm:prSet presAssocID="{ADB1B880-0C44-4ACC-AA4F-43985219A956}" presName="parentTextArrow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62628C48-7D91-4788-8200-4F073BF443F9}" srcId="{B862F992-CD6F-4598-9752-376643AC338F}" destId="{F22708BA-81C3-4EA7-B600-C6EAA9E8093A}" srcOrd="3" destOrd="0" parTransId="{5A33B780-2252-443C-A73F-C85BC465B813}" sibTransId="{3CFAC531-9069-4642-9551-345C224FBC10}"/>
    <dgm:cxn modelId="{D68E5317-F950-4386-AC69-C778880AD213}" type="presOf" srcId="{B862F992-CD6F-4598-9752-376643AC338F}" destId="{B161BEEA-FC01-457F-B683-7B22EA02D30F}" srcOrd="0" destOrd="0" presId="urn:microsoft.com/office/officeart/2005/8/layout/process4"/>
    <dgm:cxn modelId="{7B2D373E-55E3-42AD-9F64-8718B2C0DD95}" type="presOf" srcId="{A01B2FBB-4F6B-40E0-9C9E-03FCECCC4D4C}" destId="{568B8E46-17B1-44AB-9995-351B11126A26}" srcOrd="0" destOrd="0" presId="urn:microsoft.com/office/officeart/2005/8/layout/process4"/>
    <dgm:cxn modelId="{EB5D70C7-34E8-4405-BB5B-FD815F495ED6}" type="presOf" srcId="{F22708BA-81C3-4EA7-B600-C6EAA9E8093A}" destId="{CB70F176-0D84-449E-85C1-E956B7278DE8}" srcOrd="0" destOrd="0" presId="urn:microsoft.com/office/officeart/2005/8/layout/process4"/>
    <dgm:cxn modelId="{2A49FEE5-302A-4830-BA2C-E6E53803496D}" srcId="{B862F992-CD6F-4598-9752-376643AC338F}" destId="{ADB1B880-0C44-4ACC-AA4F-43985219A956}" srcOrd="0" destOrd="0" parTransId="{5B295ED3-1E33-4319-A5DD-A986ED08A06F}" sibTransId="{200B0165-A29D-49AF-8E89-A2912C44A60D}"/>
    <dgm:cxn modelId="{A9A0025C-1B83-474B-8D47-F22371D7861D}" type="presOf" srcId="{C04AA46C-0555-4F59-8C0D-72631C5D2244}" destId="{E425BD6A-126D-44C7-807E-0BB0E8B1FD9C}" srcOrd="0" destOrd="0" presId="urn:microsoft.com/office/officeart/2005/8/layout/process4"/>
    <dgm:cxn modelId="{E7C3DC1E-F8E0-4776-88C9-0996AFAA61EE}" srcId="{B862F992-CD6F-4598-9752-376643AC338F}" destId="{A01B2FBB-4F6B-40E0-9C9E-03FCECCC4D4C}" srcOrd="1" destOrd="0" parTransId="{1E99E4AD-9B64-498A-958B-E4CD9A102BB2}" sibTransId="{32F13197-B5E9-40F7-B394-6E72CCF5EEE9}"/>
    <dgm:cxn modelId="{94436BD9-D2B8-4308-8F34-0590FB95F092}" srcId="{B862F992-CD6F-4598-9752-376643AC338F}" destId="{C04AA46C-0555-4F59-8C0D-72631C5D2244}" srcOrd="2" destOrd="0" parTransId="{8EBB4E46-2222-42E5-88E7-D8C6218D569E}" sibTransId="{A5418A58-5A54-481F-98EF-8FEF018258A5}"/>
    <dgm:cxn modelId="{AB1CC5BA-8BDA-4106-A72E-1C933BD37DE2}" type="presOf" srcId="{ADB1B880-0C44-4ACC-AA4F-43985219A956}" destId="{8B13231A-9838-4245-A4E1-603812EC2059}" srcOrd="0" destOrd="0" presId="urn:microsoft.com/office/officeart/2005/8/layout/process4"/>
    <dgm:cxn modelId="{8FF94BCE-7641-479C-97CE-0F061AA940D2}" type="presParOf" srcId="{B161BEEA-FC01-457F-B683-7B22EA02D30F}" destId="{DE35C5D4-8F78-4B05-8768-0CDDCA3917B3}" srcOrd="0" destOrd="0" presId="urn:microsoft.com/office/officeart/2005/8/layout/process4"/>
    <dgm:cxn modelId="{4AEE4AAF-6F23-4248-AF27-0E180090F5BF}" type="presParOf" srcId="{DE35C5D4-8F78-4B05-8768-0CDDCA3917B3}" destId="{CB70F176-0D84-449E-85C1-E956B7278DE8}" srcOrd="0" destOrd="0" presId="urn:microsoft.com/office/officeart/2005/8/layout/process4"/>
    <dgm:cxn modelId="{0FCC42C1-E624-4A18-8843-F3B01EED64FD}" type="presParOf" srcId="{B161BEEA-FC01-457F-B683-7B22EA02D30F}" destId="{3F26B61E-D636-4D3A-8507-C2C8838C98F4}" srcOrd="1" destOrd="0" presId="urn:microsoft.com/office/officeart/2005/8/layout/process4"/>
    <dgm:cxn modelId="{3F951DA7-6D94-47FC-B32D-D2F7025C3858}" type="presParOf" srcId="{B161BEEA-FC01-457F-B683-7B22EA02D30F}" destId="{2B25D8DE-429D-4ACC-B91B-77808CCB8B8A}" srcOrd="2" destOrd="0" presId="urn:microsoft.com/office/officeart/2005/8/layout/process4"/>
    <dgm:cxn modelId="{BBAB41E8-6654-4636-8DA6-9AE6F15B3FB3}" type="presParOf" srcId="{2B25D8DE-429D-4ACC-B91B-77808CCB8B8A}" destId="{E425BD6A-126D-44C7-807E-0BB0E8B1FD9C}" srcOrd="0" destOrd="0" presId="urn:microsoft.com/office/officeart/2005/8/layout/process4"/>
    <dgm:cxn modelId="{020C805D-66C2-4785-ADB9-603812210FCB}" type="presParOf" srcId="{B161BEEA-FC01-457F-B683-7B22EA02D30F}" destId="{F554B925-77D2-4DE7-8415-26A8731AB470}" srcOrd="3" destOrd="0" presId="urn:microsoft.com/office/officeart/2005/8/layout/process4"/>
    <dgm:cxn modelId="{F0083DD7-C73A-4049-8347-3F28E558117C}" type="presParOf" srcId="{B161BEEA-FC01-457F-B683-7B22EA02D30F}" destId="{D1842FB9-0380-42C6-8E75-3748BDCD9D87}" srcOrd="4" destOrd="0" presId="urn:microsoft.com/office/officeart/2005/8/layout/process4"/>
    <dgm:cxn modelId="{FF12772B-20FC-4392-B054-F3D5383F9344}" type="presParOf" srcId="{D1842FB9-0380-42C6-8E75-3748BDCD9D87}" destId="{568B8E46-17B1-44AB-9995-351B11126A26}" srcOrd="0" destOrd="0" presId="urn:microsoft.com/office/officeart/2005/8/layout/process4"/>
    <dgm:cxn modelId="{F2EE515D-C77D-4B89-B016-EF59A016A993}" type="presParOf" srcId="{B161BEEA-FC01-457F-B683-7B22EA02D30F}" destId="{7FF7E8BE-8DA4-46C5-91E4-00312B01E4B4}" srcOrd="5" destOrd="0" presId="urn:microsoft.com/office/officeart/2005/8/layout/process4"/>
    <dgm:cxn modelId="{AE56B749-89CB-4220-8545-D37DCD2AB17B}" type="presParOf" srcId="{B161BEEA-FC01-457F-B683-7B22EA02D30F}" destId="{7885BF21-9CD6-470C-9A5B-40A490CD988B}" srcOrd="6" destOrd="0" presId="urn:microsoft.com/office/officeart/2005/8/layout/process4"/>
    <dgm:cxn modelId="{55E16CE9-F853-4487-B03C-0375200E89C2}" type="presParOf" srcId="{7885BF21-9CD6-470C-9A5B-40A490CD988B}" destId="{8B13231A-9838-4245-A4E1-603812EC205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5AC083-EE79-4A30-8C74-DC1B135597DD}" type="doc">
      <dgm:prSet loTypeId="urn:microsoft.com/office/officeart/2005/8/layout/cycle2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6C72DBC-84C8-4D24-A503-A39C5B3D5389}">
      <dgm:prSet phldrT="[Text]" custT="1"/>
      <dgm:spPr/>
      <dgm:t>
        <a:bodyPr/>
        <a:lstStyle/>
        <a:p>
          <a:pPr algn="ctr"/>
          <a:r>
            <a:rPr lang="en-US" sz="2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1. </a:t>
          </a:r>
          <a:r>
            <a:rPr lang="en-US" sz="24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Trò</a:t>
          </a:r>
          <a:r>
            <a:rPr lang="en-US" sz="2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chơi</a:t>
          </a:r>
          <a:r>
            <a:rPr lang="en-US" sz="2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“</a:t>
          </a:r>
          <a:r>
            <a:rPr lang="en-US" sz="24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Giải</a:t>
          </a:r>
          <a:r>
            <a:rPr lang="en-US" sz="2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ô </a:t>
          </a:r>
          <a:r>
            <a:rPr lang="en-US" sz="24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chữ</a:t>
          </a:r>
          <a:r>
            <a:rPr lang="en-US" sz="2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”</a:t>
          </a:r>
          <a:endParaRPr lang="en-US" sz="2400" b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DD6D5D93-2ABC-4AFC-A938-F73A67E67DEC}" type="parTrans" cxnId="{6EFC4145-D687-4134-AA01-69C17DFFD203}">
      <dgm:prSet/>
      <dgm:spPr/>
      <dgm:t>
        <a:bodyPr/>
        <a:lstStyle/>
        <a:p>
          <a:endParaRPr lang="en-US"/>
        </a:p>
      </dgm:t>
    </dgm:pt>
    <dgm:pt modelId="{D1D19910-3F5D-45D9-8EEB-03C72BBEB31F}" type="sibTrans" cxnId="{6EFC4145-D687-4134-AA01-69C17DFFD203}">
      <dgm:prSet/>
      <dgm:spPr/>
      <dgm:t>
        <a:bodyPr/>
        <a:lstStyle/>
        <a:p>
          <a:endParaRPr lang="en-US"/>
        </a:p>
      </dgm:t>
    </dgm:pt>
    <dgm:pt modelId="{364912C5-9DD4-44E4-AF96-86ACB088EB22}">
      <dgm:prSet phldrT="[Text]" custT="1"/>
      <dgm:spPr>
        <a:gradFill rotWithShape="0">
          <a:gsLst>
            <a:gs pos="1700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pPr algn="ctr"/>
          <a:r>
            <a:rPr lang="en-US" sz="2400" b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2. Trò chơi </a:t>
          </a:r>
        </a:p>
        <a:p>
          <a:pPr algn="ctr"/>
          <a:r>
            <a:rPr lang="en-US" sz="2400" b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“ Giải cứu đại dương”</a:t>
          </a:r>
          <a:endParaRPr lang="en-US" sz="2400" b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B03B38-E0EA-484C-86DE-077B680749D5}" type="parTrans" cxnId="{11B31255-41BC-4724-81D2-2EEB5DCFFF84}">
      <dgm:prSet/>
      <dgm:spPr/>
      <dgm:t>
        <a:bodyPr/>
        <a:lstStyle/>
        <a:p>
          <a:endParaRPr lang="en-US"/>
        </a:p>
      </dgm:t>
    </dgm:pt>
    <dgm:pt modelId="{F0EF3206-823D-4102-8506-37BD0ADDA9E3}" type="sibTrans" cxnId="{11B31255-41BC-4724-81D2-2EEB5DCFFF84}">
      <dgm:prSet/>
      <dgm:spPr/>
      <dgm:t>
        <a:bodyPr/>
        <a:lstStyle/>
        <a:p>
          <a:endParaRPr lang="en-US"/>
        </a:p>
      </dgm:t>
    </dgm:pt>
    <dgm:pt modelId="{9346F728-2967-457F-A84A-06EA0E423735}">
      <dgm:prSet phldrT="[Text]" custT="1"/>
      <dgm:spPr/>
      <dgm:t>
        <a:bodyPr/>
        <a:lstStyle/>
        <a:p>
          <a:r>
            <a:rPr lang="en-US" sz="2400" b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4. Em tập làm người mẫu”</a:t>
          </a:r>
          <a:endParaRPr lang="en-US" sz="2400" b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6C9856-48DA-45B2-AD87-BF2163165DE5}" type="parTrans" cxnId="{E26AB241-5E7F-41FA-8274-5AE8757E2DA1}">
      <dgm:prSet/>
      <dgm:spPr/>
      <dgm:t>
        <a:bodyPr/>
        <a:lstStyle/>
        <a:p>
          <a:endParaRPr lang="en-US"/>
        </a:p>
      </dgm:t>
    </dgm:pt>
    <dgm:pt modelId="{C28F5590-A214-4943-AD44-B4104ED5A3E4}" type="sibTrans" cxnId="{E26AB241-5E7F-41FA-8274-5AE8757E2DA1}">
      <dgm:prSet/>
      <dgm:spPr/>
      <dgm:t>
        <a:bodyPr/>
        <a:lstStyle/>
        <a:p>
          <a:endParaRPr lang="en-US"/>
        </a:p>
      </dgm:t>
    </dgm:pt>
    <dgm:pt modelId="{B8BAE51E-85CE-4A89-8A93-797810E69AA5}">
      <dgm:prSet phldrT="[Text]" custT="1"/>
      <dgm:spPr/>
      <dgm:t>
        <a:bodyPr/>
        <a:lstStyle/>
        <a:p>
          <a:r>
            <a:rPr lang="en-US" sz="2400" b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5. Trò chơi “Tôm và jerry”</a:t>
          </a:r>
          <a:endParaRPr lang="en-US" sz="2400" b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A089CCBE-0444-468F-9C61-3FCBE892D842}" type="parTrans" cxnId="{57DE4802-C2B1-479B-91E8-470242D2AA93}">
      <dgm:prSet/>
      <dgm:spPr/>
      <dgm:t>
        <a:bodyPr/>
        <a:lstStyle/>
        <a:p>
          <a:endParaRPr lang="en-US"/>
        </a:p>
      </dgm:t>
    </dgm:pt>
    <dgm:pt modelId="{8F35BA37-449F-49E2-9AB1-38908935E3B8}" type="sibTrans" cxnId="{57DE4802-C2B1-479B-91E8-470242D2AA93}">
      <dgm:prSet/>
      <dgm:spPr/>
      <dgm:t>
        <a:bodyPr/>
        <a:lstStyle/>
        <a:p>
          <a:endParaRPr lang="en-US"/>
        </a:p>
      </dgm:t>
    </dgm:pt>
    <dgm:pt modelId="{14970919-6653-4B9E-9D1E-83EB7A2CE02C}">
      <dgm:prSet phldrT="[Text]" custT="1"/>
      <dgm:spPr/>
      <dgm:t>
        <a:bodyPr/>
        <a:lstStyle/>
        <a:p>
          <a:r>
            <a:rPr lang="en-US" sz="2400" b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3. Trò chơi </a:t>
          </a:r>
        </a:p>
        <a:p>
          <a:r>
            <a:rPr lang="en-US" sz="2400" b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“ Ai là triệu phú”</a:t>
          </a:r>
          <a:endParaRPr lang="en-US" sz="2400" b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58F10333-146C-43D4-A276-2A619D894469}" type="sibTrans" cxnId="{11079FAB-7AC3-4A72-B3A1-3239101810A1}">
      <dgm:prSet/>
      <dgm:spPr/>
      <dgm:t>
        <a:bodyPr/>
        <a:lstStyle/>
        <a:p>
          <a:endParaRPr lang="en-US"/>
        </a:p>
      </dgm:t>
    </dgm:pt>
    <dgm:pt modelId="{88BEC58A-CE11-4114-A748-2BA95B9BA67E}" type="parTrans" cxnId="{11079FAB-7AC3-4A72-B3A1-3239101810A1}">
      <dgm:prSet/>
      <dgm:spPr/>
      <dgm:t>
        <a:bodyPr/>
        <a:lstStyle/>
        <a:p>
          <a:endParaRPr lang="en-US"/>
        </a:p>
      </dgm:t>
    </dgm:pt>
    <dgm:pt modelId="{13908113-553F-49D5-AFA0-3B4D08455DFE}" type="pres">
      <dgm:prSet presAssocID="{9C5AC083-EE79-4A30-8C74-DC1B135597D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752DAE-9BAE-47ED-B562-A0489582C63F}" type="pres">
      <dgm:prSet presAssocID="{36C72DBC-84C8-4D24-A503-A39C5B3D5389}" presName="node" presStyleLbl="node1" presStyleIdx="0" presStyleCnt="5" custScaleX="115725" custScaleY="98997" custRadScaleRad="98283" custRadScaleInc="38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ED693F-4830-4C43-80EF-A2ACB1DF278D}" type="pres">
      <dgm:prSet presAssocID="{D1D19910-3F5D-45D9-8EEB-03C72BBEB31F}" presName="sibTrans" presStyleLbl="sibTrans2D1" presStyleIdx="0" presStyleCnt="5"/>
      <dgm:spPr/>
      <dgm:t>
        <a:bodyPr/>
        <a:lstStyle/>
        <a:p>
          <a:endParaRPr lang="en-US"/>
        </a:p>
      </dgm:t>
    </dgm:pt>
    <dgm:pt modelId="{4F754043-58D9-4323-B626-0CC207919EC7}" type="pres">
      <dgm:prSet presAssocID="{D1D19910-3F5D-45D9-8EEB-03C72BBEB31F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3B00368F-6724-4635-9D8A-17AAF909BF55}" type="pres">
      <dgm:prSet presAssocID="{364912C5-9DD4-44E4-AF96-86ACB088EB22}" presName="node" presStyleLbl="node1" presStyleIdx="1" presStyleCnt="5" custScaleX="121409" custScaleY="109293" custRadScaleRad="141608" custRadScaleInc="40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59510-2F59-456F-A4DC-7DFAD5710A38}" type="pres">
      <dgm:prSet presAssocID="{F0EF3206-823D-4102-8506-37BD0ADDA9E3}" presName="sibTrans" presStyleLbl="sibTrans2D1" presStyleIdx="1" presStyleCnt="5"/>
      <dgm:spPr/>
      <dgm:t>
        <a:bodyPr/>
        <a:lstStyle/>
        <a:p>
          <a:endParaRPr lang="en-US"/>
        </a:p>
      </dgm:t>
    </dgm:pt>
    <dgm:pt modelId="{9B055346-D76E-4747-9912-D56E1C4826C7}" type="pres">
      <dgm:prSet presAssocID="{F0EF3206-823D-4102-8506-37BD0ADDA9E3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CA1755E7-5ED6-400F-93BD-EE474E9ACBE7}" type="pres">
      <dgm:prSet presAssocID="{14970919-6653-4B9E-9D1E-83EB7A2CE02C}" presName="node" presStyleLbl="node1" presStyleIdx="2" presStyleCnt="5" custScaleX="129299" custScaleY="104069" custRadScaleRad="116134" custRadScaleInc="-273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0C3EB2-A2F5-4FE7-8967-6DA7A645732E}" type="pres">
      <dgm:prSet presAssocID="{58F10333-146C-43D4-A276-2A619D894469}" presName="sibTrans" presStyleLbl="sibTrans2D1" presStyleIdx="2" presStyleCnt="5" custLinFactNeighborX="-9703"/>
      <dgm:spPr/>
      <dgm:t>
        <a:bodyPr/>
        <a:lstStyle/>
        <a:p>
          <a:endParaRPr lang="en-US"/>
        </a:p>
      </dgm:t>
    </dgm:pt>
    <dgm:pt modelId="{4EE07BB7-5C1A-4F45-BDFA-317631A4E39E}" type="pres">
      <dgm:prSet presAssocID="{58F10333-146C-43D4-A276-2A619D894469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0170A481-2B4F-4E62-9A74-F676CA2D0407}" type="pres">
      <dgm:prSet presAssocID="{9346F728-2967-457F-A84A-06EA0E423735}" presName="node" presStyleLbl="node1" presStyleIdx="3" presStyleCnt="5" custScaleX="128877" custScaleY="116348" custRadScaleRad="111507" custRadScaleInc="208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8D4484-C9E0-43F0-BE31-B475FA9BA644}" type="pres">
      <dgm:prSet presAssocID="{C28F5590-A214-4943-AD44-B4104ED5A3E4}" presName="sibTrans" presStyleLbl="sibTrans2D1" presStyleIdx="3" presStyleCnt="5"/>
      <dgm:spPr/>
      <dgm:t>
        <a:bodyPr/>
        <a:lstStyle/>
        <a:p>
          <a:endParaRPr lang="en-US"/>
        </a:p>
      </dgm:t>
    </dgm:pt>
    <dgm:pt modelId="{6758EF54-9397-4A43-A58A-722ED302B600}" type="pres">
      <dgm:prSet presAssocID="{C28F5590-A214-4943-AD44-B4104ED5A3E4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B37DA93D-DD81-44BC-8D52-D9B10F06FB9B}" type="pres">
      <dgm:prSet presAssocID="{B8BAE51E-85CE-4A89-8A93-797810E69AA5}" presName="node" presStyleLbl="node1" presStyleIdx="4" presStyleCnt="5" custScaleX="113752" custScaleY="102468" custRadScaleRad="130217" custRadScaleInc="53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C5E8F3-4F60-4D76-B86B-19570C93E293}" type="pres">
      <dgm:prSet presAssocID="{8F35BA37-449F-49E2-9AB1-38908935E3B8}" presName="sibTrans" presStyleLbl="sibTrans2D1" presStyleIdx="4" presStyleCnt="5"/>
      <dgm:spPr/>
      <dgm:t>
        <a:bodyPr/>
        <a:lstStyle/>
        <a:p>
          <a:endParaRPr lang="en-US"/>
        </a:p>
      </dgm:t>
    </dgm:pt>
    <dgm:pt modelId="{9937FB0D-52B2-482D-885D-FE65C0F874CF}" type="pres">
      <dgm:prSet presAssocID="{8F35BA37-449F-49E2-9AB1-38908935E3B8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E26AB241-5E7F-41FA-8274-5AE8757E2DA1}" srcId="{9C5AC083-EE79-4A30-8C74-DC1B135597DD}" destId="{9346F728-2967-457F-A84A-06EA0E423735}" srcOrd="3" destOrd="0" parTransId="{C36C9856-48DA-45B2-AD87-BF2163165DE5}" sibTransId="{C28F5590-A214-4943-AD44-B4104ED5A3E4}"/>
    <dgm:cxn modelId="{A0082145-1BFD-4D6A-843D-70B55CB4D251}" type="presOf" srcId="{36C72DBC-84C8-4D24-A503-A39C5B3D5389}" destId="{5E752DAE-9BAE-47ED-B562-A0489582C63F}" srcOrd="0" destOrd="0" presId="urn:microsoft.com/office/officeart/2005/8/layout/cycle2"/>
    <dgm:cxn modelId="{11079FAB-7AC3-4A72-B3A1-3239101810A1}" srcId="{9C5AC083-EE79-4A30-8C74-DC1B135597DD}" destId="{14970919-6653-4B9E-9D1E-83EB7A2CE02C}" srcOrd="2" destOrd="0" parTransId="{88BEC58A-CE11-4114-A748-2BA95B9BA67E}" sibTransId="{58F10333-146C-43D4-A276-2A619D894469}"/>
    <dgm:cxn modelId="{57DE4802-C2B1-479B-91E8-470242D2AA93}" srcId="{9C5AC083-EE79-4A30-8C74-DC1B135597DD}" destId="{B8BAE51E-85CE-4A89-8A93-797810E69AA5}" srcOrd="4" destOrd="0" parTransId="{A089CCBE-0444-468F-9C61-3FCBE892D842}" sibTransId="{8F35BA37-449F-49E2-9AB1-38908935E3B8}"/>
    <dgm:cxn modelId="{BD224CA4-5CAF-496E-9C76-635832724658}" type="presOf" srcId="{B8BAE51E-85CE-4A89-8A93-797810E69AA5}" destId="{B37DA93D-DD81-44BC-8D52-D9B10F06FB9B}" srcOrd="0" destOrd="0" presId="urn:microsoft.com/office/officeart/2005/8/layout/cycle2"/>
    <dgm:cxn modelId="{EC389D62-3FD3-490A-86FF-A36921798AE7}" type="presOf" srcId="{9346F728-2967-457F-A84A-06EA0E423735}" destId="{0170A481-2B4F-4E62-9A74-F676CA2D0407}" srcOrd="0" destOrd="0" presId="urn:microsoft.com/office/officeart/2005/8/layout/cycle2"/>
    <dgm:cxn modelId="{CD306723-FE21-4B4A-AC64-DEEA8FC0B457}" type="presOf" srcId="{58F10333-146C-43D4-A276-2A619D894469}" destId="{A30C3EB2-A2F5-4FE7-8967-6DA7A645732E}" srcOrd="0" destOrd="0" presId="urn:microsoft.com/office/officeart/2005/8/layout/cycle2"/>
    <dgm:cxn modelId="{3059BBA1-FB68-4E03-A40A-B557EB168A45}" type="presOf" srcId="{F0EF3206-823D-4102-8506-37BD0ADDA9E3}" destId="{9B055346-D76E-4747-9912-D56E1C4826C7}" srcOrd="1" destOrd="0" presId="urn:microsoft.com/office/officeart/2005/8/layout/cycle2"/>
    <dgm:cxn modelId="{6EFC4145-D687-4134-AA01-69C17DFFD203}" srcId="{9C5AC083-EE79-4A30-8C74-DC1B135597DD}" destId="{36C72DBC-84C8-4D24-A503-A39C5B3D5389}" srcOrd="0" destOrd="0" parTransId="{DD6D5D93-2ABC-4AFC-A938-F73A67E67DEC}" sibTransId="{D1D19910-3F5D-45D9-8EEB-03C72BBEB31F}"/>
    <dgm:cxn modelId="{60AF9860-F88D-416A-8A05-50CFD7E6B40D}" type="presOf" srcId="{364912C5-9DD4-44E4-AF96-86ACB088EB22}" destId="{3B00368F-6724-4635-9D8A-17AAF909BF55}" srcOrd="0" destOrd="0" presId="urn:microsoft.com/office/officeart/2005/8/layout/cycle2"/>
    <dgm:cxn modelId="{83B6D7AF-E79E-492B-AC4C-4DE35AA37776}" type="presOf" srcId="{C28F5590-A214-4943-AD44-B4104ED5A3E4}" destId="{0E8D4484-C9E0-43F0-BE31-B475FA9BA644}" srcOrd="0" destOrd="0" presId="urn:microsoft.com/office/officeart/2005/8/layout/cycle2"/>
    <dgm:cxn modelId="{11B31255-41BC-4724-81D2-2EEB5DCFFF84}" srcId="{9C5AC083-EE79-4A30-8C74-DC1B135597DD}" destId="{364912C5-9DD4-44E4-AF96-86ACB088EB22}" srcOrd="1" destOrd="0" parTransId="{23B03B38-E0EA-484C-86DE-077B680749D5}" sibTransId="{F0EF3206-823D-4102-8506-37BD0ADDA9E3}"/>
    <dgm:cxn modelId="{08C4DC07-901C-40AB-B1F6-680FF79F6177}" type="presOf" srcId="{9C5AC083-EE79-4A30-8C74-DC1B135597DD}" destId="{13908113-553F-49D5-AFA0-3B4D08455DFE}" srcOrd="0" destOrd="0" presId="urn:microsoft.com/office/officeart/2005/8/layout/cycle2"/>
    <dgm:cxn modelId="{41D30A46-E4B9-4333-9667-C0311B874CCF}" type="presOf" srcId="{58F10333-146C-43D4-A276-2A619D894469}" destId="{4EE07BB7-5C1A-4F45-BDFA-317631A4E39E}" srcOrd="1" destOrd="0" presId="urn:microsoft.com/office/officeart/2005/8/layout/cycle2"/>
    <dgm:cxn modelId="{5A8AFEE9-F44C-408D-89A3-52E3CCA01441}" type="presOf" srcId="{C28F5590-A214-4943-AD44-B4104ED5A3E4}" destId="{6758EF54-9397-4A43-A58A-722ED302B600}" srcOrd="1" destOrd="0" presId="urn:microsoft.com/office/officeart/2005/8/layout/cycle2"/>
    <dgm:cxn modelId="{D923C22A-1DBB-4DF0-AA71-BECB6B44CC70}" type="presOf" srcId="{D1D19910-3F5D-45D9-8EEB-03C72BBEB31F}" destId="{4F754043-58D9-4323-B626-0CC207919EC7}" srcOrd="1" destOrd="0" presId="urn:microsoft.com/office/officeart/2005/8/layout/cycle2"/>
    <dgm:cxn modelId="{78C124FD-8B79-43CA-97BB-BA1E5B489AA0}" type="presOf" srcId="{D1D19910-3F5D-45D9-8EEB-03C72BBEB31F}" destId="{35ED693F-4830-4C43-80EF-A2ACB1DF278D}" srcOrd="0" destOrd="0" presId="urn:microsoft.com/office/officeart/2005/8/layout/cycle2"/>
    <dgm:cxn modelId="{46C03BCD-D1EC-478E-9B71-E8CC138D7A14}" type="presOf" srcId="{8F35BA37-449F-49E2-9AB1-38908935E3B8}" destId="{2AC5E8F3-4F60-4D76-B86B-19570C93E293}" srcOrd="0" destOrd="0" presId="urn:microsoft.com/office/officeart/2005/8/layout/cycle2"/>
    <dgm:cxn modelId="{CE437CCD-121D-439E-9CB3-9ADC276F933A}" type="presOf" srcId="{F0EF3206-823D-4102-8506-37BD0ADDA9E3}" destId="{08759510-2F59-456F-A4DC-7DFAD5710A38}" srcOrd="0" destOrd="0" presId="urn:microsoft.com/office/officeart/2005/8/layout/cycle2"/>
    <dgm:cxn modelId="{94F4F6DF-D30D-4927-A2F9-F677E558B49B}" type="presOf" srcId="{14970919-6653-4B9E-9D1E-83EB7A2CE02C}" destId="{CA1755E7-5ED6-400F-93BD-EE474E9ACBE7}" srcOrd="0" destOrd="0" presId="urn:microsoft.com/office/officeart/2005/8/layout/cycle2"/>
    <dgm:cxn modelId="{6F685A5C-C338-4D4E-AEFD-1721358B112C}" type="presOf" srcId="{8F35BA37-449F-49E2-9AB1-38908935E3B8}" destId="{9937FB0D-52B2-482D-885D-FE65C0F874CF}" srcOrd="1" destOrd="0" presId="urn:microsoft.com/office/officeart/2005/8/layout/cycle2"/>
    <dgm:cxn modelId="{0E743EE1-9F1C-4C65-9687-999257E3B436}" type="presParOf" srcId="{13908113-553F-49D5-AFA0-3B4D08455DFE}" destId="{5E752DAE-9BAE-47ED-B562-A0489582C63F}" srcOrd="0" destOrd="0" presId="urn:microsoft.com/office/officeart/2005/8/layout/cycle2"/>
    <dgm:cxn modelId="{7D737605-DD80-4A5A-8E82-AC4D7C10B875}" type="presParOf" srcId="{13908113-553F-49D5-AFA0-3B4D08455DFE}" destId="{35ED693F-4830-4C43-80EF-A2ACB1DF278D}" srcOrd="1" destOrd="0" presId="urn:microsoft.com/office/officeart/2005/8/layout/cycle2"/>
    <dgm:cxn modelId="{774E2360-E9B1-47BA-81D6-63C0C9FACDC2}" type="presParOf" srcId="{35ED693F-4830-4C43-80EF-A2ACB1DF278D}" destId="{4F754043-58D9-4323-B626-0CC207919EC7}" srcOrd="0" destOrd="0" presId="urn:microsoft.com/office/officeart/2005/8/layout/cycle2"/>
    <dgm:cxn modelId="{F403EB63-E431-4404-813E-14DA54501FD3}" type="presParOf" srcId="{13908113-553F-49D5-AFA0-3B4D08455DFE}" destId="{3B00368F-6724-4635-9D8A-17AAF909BF55}" srcOrd="2" destOrd="0" presId="urn:microsoft.com/office/officeart/2005/8/layout/cycle2"/>
    <dgm:cxn modelId="{B358A5F4-B0FA-4D38-B4B6-6F6C8AB11124}" type="presParOf" srcId="{13908113-553F-49D5-AFA0-3B4D08455DFE}" destId="{08759510-2F59-456F-A4DC-7DFAD5710A38}" srcOrd="3" destOrd="0" presId="urn:microsoft.com/office/officeart/2005/8/layout/cycle2"/>
    <dgm:cxn modelId="{F44BFF62-762C-4AA6-958C-00B9212A53CC}" type="presParOf" srcId="{08759510-2F59-456F-A4DC-7DFAD5710A38}" destId="{9B055346-D76E-4747-9912-D56E1C4826C7}" srcOrd="0" destOrd="0" presId="urn:microsoft.com/office/officeart/2005/8/layout/cycle2"/>
    <dgm:cxn modelId="{ED12EE44-C98E-4CAE-A0FC-E6E1A60FEF7A}" type="presParOf" srcId="{13908113-553F-49D5-AFA0-3B4D08455DFE}" destId="{CA1755E7-5ED6-400F-93BD-EE474E9ACBE7}" srcOrd="4" destOrd="0" presId="urn:microsoft.com/office/officeart/2005/8/layout/cycle2"/>
    <dgm:cxn modelId="{C9582254-1AEF-4D5F-8572-6B174657092F}" type="presParOf" srcId="{13908113-553F-49D5-AFA0-3B4D08455DFE}" destId="{A30C3EB2-A2F5-4FE7-8967-6DA7A645732E}" srcOrd="5" destOrd="0" presId="urn:microsoft.com/office/officeart/2005/8/layout/cycle2"/>
    <dgm:cxn modelId="{3AF20B68-B7EC-4012-8D9A-F9195AB5E05B}" type="presParOf" srcId="{A30C3EB2-A2F5-4FE7-8967-6DA7A645732E}" destId="{4EE07BB7-5C1A-4F45-BDFA-317631A4E39E}" srcOrd="0" destOrd="0" presId="urn:microsoft.com/office/officeart/2005/8/layout/cycle2"/>
    <dgm:cxn modelId="{819AFB89-1D07-4EE8-BBA8-11306B644D71}" type="presParOf" srcId="{13908113-553F-49D5-AFA0-3B4D08455DFE}" destId="{0170A481-2B4F-4E62-9A74-F676CA2D0407}" srcOrd="6" destOrd="0" presId="urn:microsoft.com/office/officeart/2005/8/layout/cycle2"/>
    <dgm:cxn modelId="{0BDC0263-2936-47CA-A809-367C63229431}" type="presParOf" srcId="{13908113-553F-49D5-AFA0-3B4D08455DFE}" destId="{0E8D4484-C9E0-43F0-BE31-B475FA9BA644}" srcOrd="7" destOrd="0" presId="urn:microsoft.com/office/officeart/2005/8/layout/cycle2"/>
    <dgm:cxn modelId="{8A120CFD-B04F-49A0-BD8D-4529F9F15777}" type="presParOf" srcId="{0E8D4484-C9E0-43F0-BE31-B475FA9BA644}" destId="{6758EF54-9397-4A43-A58A-722ED302B600}" srcOrd="0" destOrd="0" presId="urn:microsoft.com/office/officeart/2005/8/layout/cycle2"/>
    <dgm:cxn modelId="{2BB3E0DC-BF24-4396-9A8E-151D5CD4ABCE}" type="presParOf" srcId="{13908113-553F-49D5-AFA0-3B4D08455DFE}" destId="{B37DA93D-DD81-44BC-8D52-D9B10F06FB9B}" srcOrd="8" destOrd="0" presId="urn:microsoft.com/office/officeart/2005/8/layout/cycle2"/>
    <dgm:cxn modelId="{59256839-5E5E-4E4F-B30B-7D78E7F274E6}" type="presParOf" srcId="{13908113-553F-49D5-AFA0-3B4D08455DFE}" destId="{2AC5E8F3-4F60-4D76-B86B-19570C93E293}" srcOrd="9" destOrd="0" presId="urn:microsoft.com/office/officeart/2005/8/layout/cycle2"/>
    <dgm:cxn modelId="{24B5416A-E1CC-41EA-883A-A1B55AB03F3A}" type="presParOf" srcId="{2AC5E8F3-4F60-4D76-B86B-19570C93E293}" destId="{9937FB0D-52B2-482D-885D-FE65C0F874C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96348E-36A4-4CCB-9E5A-4C4289159421}" type="doc">
      <dgm:prSet loTypeId="urn:microsoft.com/office/officeart/2005/8/layout/hList6" loCatId="list" qsTypeId="urn:microsoft.com/office/officeart/2005/8/quickstyle/3d5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B1FED4E-0C22-4265-9DC8-1A5EFBBAF684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7026D4-A309-4680-9F27-02ED985D9B6D}" type="parTrans" cxnId="{6DA60383-95A9-4370-8337-66D006054DDD}">
      <dgm:prSet/>
      <dgm:spPr/>
      <dgm:t>
        <a:bodyPr/>
        <a:lstStyle/>
        <a:p>
          <a:endParaRPr lang="en-US"/>
        </a:p>
      </dgm:t>
    </dgm:pt>
    <dgm:pt modelId="{BCF2633F-6413-495D-99FF-BB497A20C487}" type="sibTrans" cxnId="{6DA60383-95A9-4370-8337-66D006054DDD}">
      <dgm:prSet/>
      <dgm:spPr/>
      <dgm:t>
        <a:bodyPr/>
        <a:lstStyle/>
        <a:p>
          <a:endParaRPr lang="en-US"/>
        </a:p>
      </dgm:t>
    </dgm:pt>
    <dgm:pt modelId="{C963B3E2-A0E1-425E-87E7-43939195AA8D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giờ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trở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lôi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hấp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6032DB-82B2-4B12-8449-F4BD3969FB9B}" type="parTrans" cxnId="{E64F1E88-E12B-4A9E-BEE9-FE2630B76B38}">
      <dgm:prSet/>
      <dgm:spPr/>
      <dgm:t>
        <a:bodyPr/>
        <a:lstStyle/>
        <a:p>
          <a:endParaRPr lang="en-US"/>
        </a:p>
      </dgm:t>
    </dgm:pt>
    <dgm:pt modelId="{2173A71A-511D-409F-8058-51215A18015D}" type="sibTrans" cxnId="{E64F1E88-E12B-4A9E-BEE9-FE2630B76B38}">
      <dgm:prSet/>
      <dgm:spPr/>
      <dgm:t>
        <a:bodyPr/>
        <a:lstStyle/>
        <a:p>
          <a:endParaRPr lang="en-US"/>
        </a:p>
      </dgm:t>
    </dgm:pt>
    <dgm:pt modelId="{A406F23C-5183-4093-8B21-64EF528A62F8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vui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hào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hứng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đón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chờ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9E417A-E9A8-477B-AF53-D5EE1EEEDA11}" type="parTrans" cxnId="{E12DFD9B-7904-4BFA-868A-54E8597B2C56}">
      <dgm:prSet/>
      <dgm:spPr/>
      <dgm:t>
        <a:bodyPr/>
        <a:lstStyle/>
        <a:p>
          <a:endParaRPr lang="en-US"/>
        </a:p>
      </dgm:t>
    </dgm:pt>
    <dgm:pt modelId="{2F6C5627-3EBC-465B-9BB6-EA399C1E5782}" type="sibTrans" cxnId="{E12DFD9B-7904-4BFA-868A-54E8597B2C56}">
      <dgm:prSet/>
      <dgm:spPr/>
      <dgm:t>
        <a:bodyPr/>
        <a:lstStyle/>
        <a:p>
          <a:endParaRPr lang="en-US"/>
        </a:p>
      </dgm:t>
    </dgm:pt>
    <dgm:pt modelId="{E2C5924D-4E80-4719-85EE-052230BB8BD8}" type="pres">
      <dgm:prSet presAssocID="{1496348E-36A4-4CCB-9E5A-4C428915942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942735-4F51-4092-81A7-D67CE3D0C4D2}" type="pres">
      <dgm:prSet presAssocID="{6B1FED4E-0C22-4265-9DC8-1A5EFBBAF68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9EEE0A-8C89-403C-8E98-78F468711021}" type="pres">
      <dgm:prSet presAssocID="{BCF2633F-6413-495D-99FF-BB497A20C487}" presName="sibTrans" presStyleCnt="0"/>
      <dgm:spPr/>
      <dgm:t>
        <a:bodyPr/>
        <a:lstStyle/>
        <a:p>
          <a:endParaRPr lang="en-US"/>
        </a:p>
      </dgm:t>
    </dgm:pt>
    <dgm:pt modelId="{9AB2E97F-91C6-464E-94ED-455B6B81EFA1}" type="pres">
      <dgm:prSet presAssocID="{C963B3E2-A0E1-425E-87E7-43939195AA8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892BC-94A3-4405-BA51-B4318B287D0B}" type="pres">
      <dgm:prSet presAssocID="{2173A71A-511D-409F-8058-51215A18015D}" presName="sibTrans" presStyleCnt="0"/>
      <dgm:spPr/>
      <dgm:t>
        <a:bodyPr/>
        <a:lstStyle/>
        <a:p>
          <a:endParaRPr lang="en-US"/>
        </a:p>
      </dgm:t>
    </dgm:pt>
    <dgm:pt modelId="{B46DC222-8F27-4818-8ECC-5D6E23BB391F}" type="pres">
      <dgm:prSet presAssocID="{A406F23C-5183-4093-8B21-64EF528A62F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3B78BC-26F4-4F4F-90F1-E72E5F801519}" type="presOf" srcId="{1496348E-36A4-4CCB-9E5A-4C4289159421}" destId="{E2C5924D-4E80-4719-85EE-052230BB8BD8}" srcOrd="0" destOrd="0" presId="urn:microsoft.com/office/officeart/2005/8/layout/hList6"/>
    <dgm:cxn modelId="{5753E8FB-94B5-4151-A80B-D2DE7F921AB9}" type="presOf" srcId="{6B1FED4E-0C22-4265-9DC8-1A5EFBBAF684}" destId="{4E942735-4F51-4092-81A7-D67CE3D0C4D2}" srcOrd="0" destOrd="0" presId="urn:microsoft.com/office/officeart/2005/8/layout/hList6"/>
    <dgm:cxn modelId="{E64F1E88-E12B-4A9E-BEE9-FE2630B76B38}" srcId="{1496348E-36A4-4CCB-9E5A-4C4289159421}" destId="{C963B3E2-A0E1-425E-87E7-43939195AA8D}" srcOrd="1" destOrd="0" parTransId="{3A6032DB-82B2-4B12-8449-F4BD3969FB9B}" sibTransId="{2173A71A-511D-409F-8058-51215A18015D}"/>
    <dgm:cxn modelId="{6DA60383-95A9-4370-8337-66D006054DDD}" srcId="{1496348E-36A4-4CCB-9E5A-4C4289159421}" destId="{6B1FED4E-0C22-4265-9DC8-1A5EFBBAF684}" srcOrd="0" destOrd="0" parTransId="{D67026D4-A309-4680-9F27-02ED985D9B6D}" sibTransId="{BCF2633F-6413-495D-99FF-BB497A20C487}"/>
    <dgm:cxn modelId="{48757EA7-F9BD-452E-B918-904B813F4186}" type="presOf" srcId="{C963B3E2-A0E1-425E-87E7-43939195AA8D}" destId="{9AB2E97F-91C6-464E-94ED-455B6B81EFA1}" srcOrd="0" destOrd="0" presId="urn:microsoft.com/office/officeart/2005/8/layout/hList6"/>
    <dgm:cxn modelId="{D376785B-A66F-475C-BACE-30A4B02A9D7D}" type="presOf" srcId="{A406F23C-5183-4093-8B21-64EF528A62F8}" destId="{B46DC222-8F27-4818-8ECC-5D6E23BB391F}" srcOrd="0" destOrd="0" presId="urn:microsoft.com/office/officeart/2005/8/layout/hList6"/>
    <dgm:cxn modelId="{E12DFD9B-7904-4BFA-868A-54E8597B2C56}" srcId="{1496348E-36A4-4CCB-9E5A-4C4289159421}" destId="{A406F23C-5183-4093-8B21-64EF528A62F8}" srcOrd="2" destOrd="0" parTransId="{AD9E417A-E9A8-477B-AF53-D5EE1EEEDA11}" sibTransId="{2F6C5627-3EBC-465B-9BB6-EA399C1E5782}"/>
    <dgm:cxn modelId="{169CBE85-E24D-46C0-A5B0-6C8C1C50EB5D}" type="presParOf" srcId="{E2C5924D-4E80-4719-85EE-052230BB8BD8}" destId="{4E942735-4F51-4092-81A7-D67CE3D0C4D2}" srcOrd="0" destOrd="0" presId="urn:microsoft.com/office/officeart/2005/8/layout/hList6"/>
    <dgm:cxn modelId="{4FE6FAC1-559A-47FC-BC38-4FC3BC586B63}" type="presParOf" srcId="{E2C5924D-4E80-4719-85EE-052230BB8BD8}" destId="{069EEE0A-8C89-403C-8E98-78F468711021}" srcOrd="1" destOrd="0" presId="urn:microsoft.com/office/officeart/2005/8/layout/hList6"/>
    <dgm:cxn modelId="{27D297AB-2A80-4848-AC7A-4A96A54A8270}" type="presParOf" srcId="{E2C5924D-4E80-4719-85EE-052230BB8BD8}" destId="{9AB2E97F-91C6-464E-94ED-455B6B81EFA1}" srcOrd="2" destOrd="0" presId="urn:microsoft.com/office/officeart/2005/8/layout/hList6"/>
    <dgm:cxn modelId="{C506E234-84D7-4499-9E3D-DF97A9E6F8A2}" type="presParOf" srcId="{E2C5924D-4E80-4719-85EE-052230BB8BD8}" destId="{D5E892BC-94A3-4405-BA51-B4318B287D0B}" srcOrd="3" destOrd="0" presId="urn:microsoft.com/office/officeart/2005/8/layout/hList6"/>
    <dgm:cxn modelId="{7701C435-6E48-434D-B261-B7676325D9DE}" type="presParOf" srcId="{E2C5924D-4E80-4719-85EE-052230BB8BD8}" destId="{B46DC222-8F27-4818-8ECC-5D6E23BB391F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70F176-0D84-449E-85C1-E956B7278DE8}">
      <dsp:nvSpPr>
        <dsp:cNvPr id="0" name=""/>
        <dsp:cNvSpPr/>
      </dsp:nvSpPr>
      <dsp:spPr>
        <a:xfrm>
          <a:off x="0" y="3797714"/>
          <a:ext cx="10830909" cy="773534"/>
        </a:xfrm>
        <a:prstGeom prst="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IV. </a:t>
          </a:r>
          <a:r>
            <a:rPr lang="en-US" sz="32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Hiệu</a:t>
          </a:r>
          <a:r>
            <a:rPr lang="en-US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quả</a:t>
          </a:r>
          <a:r>
            <a:rPr lang="en-US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sau</a:t>
          </a:r>
          <a:r>
            <a:rPr lang="en-US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khi</a:t>
          </a:r>
          <a:r>
            <a:rPr lang="en-US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hiện</a:t>
          </a:r>
          <a:endParaRPr lang="en-US" sz="3200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3797714"/>
        <a:ext cx="10830909" cy="773534"/>
      </dsp:txXfrm>
    </dsp:sp>
    <dsp:sp modelId="{E425BD6A-126D-44C7-807E-0BB0E8B1FD9C}">
      <dsp:nvSpPr>
        <dsp:cNvPr id="0" name=""/>
        <dsp:cNvSpPr/>
      </dsp:nvSpPr>
      <dsp:spPr>
        <a:xfrm rot="10800000">
          <a:off x="0" y="2356936"/>
          <a:ext cx="10830909" cy="1452380"/>
        </a:xfrm>
        <a:prstGeom prst="upArrowCallou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III. </a:t>
          </a:r>
          <a:r>
            <a:rPr lang="en-US" sz="32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Một</a:t>
          </a:r>
          <a:r>
            <a:rPr lang="en-US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số</a:t>
          </a:r>
          <a:r>
            <a:rPr lang="en-US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ảnh</a:t>
          </a:r>
          <a:r>
            <a:rPr lang="en-US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tế</a:t>
          </a:r>
          <a:r>
            <a:rPr lang="en-US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giảng</a:t>
          </a:r>
          <a:r>
            <a:rPr lang="en-US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dạy</a:t>
          </a:r>
          <a:endParaRPr lang="en-US" sz="3200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2356936"/>
        <a:ext cx="10830909" cy="943713"/>
      </dsp:txXfrm>
    </dsp:sp>
    <dsp:sp modelId="{568B8E46-17B1-44AB-9995-351B11126A26}">
      <dsp:nvSpPr>
        <dsp:cNvPr id="0" name=""/>
        <dsp:cNvSpPr/>
      </dsp:nvSpPr>
      <dsp:spPr>
        <a:xfrm rot="10800000">
          <a:off x="0" y="1157572"/>
          <a:ext cx="10830909" cy="1189695"/>
        </a:xfrm>
        <a:prstGeom prst="upArrowCallou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II. </a:t>
          </a:r>
          <a:r>
            <a:rPr lang="en-US" sz="32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Tổ</a:t>
          </a:r>
          <a:r>
            <a:rPr lang="en-US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chức</a:t>
          </a:r>
          <a:r>
            <a:rPr lang="en-US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hiện</a:t>
          </a:r>
          <a:endParaRPr lang="en-US" sz="3200" b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1157572"/>
        <a:ext cx="10830909" cy="773028"/>
      </dsp:txXfrm>
    </dsp:sp>
    <dsp:sp modelId="{8B13231A-9838-4245-A4E1-603812EC2059}">
      <dsp:nvSpPr>
        <dsp:cNvPr id="0" name=""/>
        <dsp:cNvSpPr/>
      </dsp:nvSpPr>
      <dsp:spPr>
        <a:xfrm rot="10800000">
          <a:off x="0" y="751"/>
          <a:ext cx="10830909" cy="1189695"/>
        </a:xfrm>
        <a:prstGeom prst="upArrowCallou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I. </a:t>
          </a:r>
          <a:r>
            <a:rPr lang="en-US" sz="32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Mục</a:t>
          </a:r>
          <a:r>
            <a:rPr lang="en-US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tiêu</a:t>
          </a:r>
          <a:endParaRPr lang="en-US" sz="3200" b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751"/>
        <a:ext cx="10830909" cy="7730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09B25-2F03-4609-8BA4-F6008F9DD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41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D38494-A79E-488D-AFAC-3EF7898A831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60220-0423-4EE2-B134-4FBCF4D50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7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E572F-5A26-4B07-B497-BCB7FC08AA6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111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E572F-5A26-4B07-B497-BCB7FC08AA6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E572F-5A26-4B07-B497-BCB7FC08AA6E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05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E572F-5A26-4B07-B497-BCB7FC08AA6E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43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6EE57-08FB-4300-995D-0B2D18701A0F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989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6EE57-08FB-4300-995D-0B2D18701A0F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25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6EE57-08FB-4300-995D-0B2D18701A0F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35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E572F-5A26-4B07-B497-BCB7FC08AA6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63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E572F-5A26-4B07-B497-BCB7FC08AA6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25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77F96-E444-4F37-AFB6-065C41382B9F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4065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77F96-E444-4F37-AFB6-065C41382B9F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2786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77F96-E444-4F37-AFB6-065C41382B9F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9982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77F96-E444-4F37-AFB6-065C41382B9F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8481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77F96-E444-4F37-AFB6-065C41382B9F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4936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93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02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38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5999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452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888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781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0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3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0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9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0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65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2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6153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8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4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9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39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927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549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6705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3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87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6" y="214314"/>
            <a:ext cx="10390716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9DF2B-3452-474D-BC1A-7C5FEC08D8D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54233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9673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5840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3249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969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325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244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6C4D2-D15D-4BAB-85C6-CA9796EC547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502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01024-5A8E-41EB-91A8-5BB9985CD43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945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7A017-B02B-4545-8520-825D309801C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61405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DB2D9-8E2A-464A-9794-3A92ED8ED60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28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3326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DA04B-4D06-41EB-9112-B2B02204CB54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9263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66446-D7AC-4465-8ACA-BB81683CE80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241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92986-A90B-4649-BA60-2DCD3ADD5D9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3432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28DA1-3AF2-445A-8A82-AA59E7BA770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696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C8FDC-30F5-4D6B-B4F8-D01E0CC1DD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1978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C2E11-14A6-47F0-930F-1F18E7AAF97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59599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BB1D4-487A-4771-8869-6A7C36E370A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6619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5B945-BA72-4561-8709-805E492852B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4122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5502C-3728-4788-9F54-5D8E717FB30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8040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0DA0F-09C9-4A43-8226-14275610F19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10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1676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2A518-D428-4241-A967-CF9FF9DBDEE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9675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48F78-A13E-417D-BFD6-106D8ECF1E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7802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CCD35-2FAB-4E58-86A3-20F3E787017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271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83D7B-52DB-4DA8-A171-A4D8B976DF5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2296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76C37-6F4E-44C7-9039-BE8A9499FBB4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5770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DE683-AF42-46FB-97F3-04E4C756948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169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BE0CB-939C-40D1-A570-E1EB1CC3773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5356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0E87C-296C-4D98-985E-5A49D872178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430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09392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37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3015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73203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9679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7379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1468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0589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38190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036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620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9885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88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8959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73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3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7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3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91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4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8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4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67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9328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99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71753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63037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96200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645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5930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30310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75878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06369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783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0960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354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5398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1526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0721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03398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40805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5551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64435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244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452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51718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4518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72693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00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60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453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65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210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85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6" y="214314"/>
            <a:ext cx="10390716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9DF2B-3452-474D-BC1A-7C5FEC08D8D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75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3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233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295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935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61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5895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980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266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03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118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5598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2789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6" y="214314"/>
            <a:ext cx="10390716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9DF2B-3452-474D-BC1A-7C5FEC08D8D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35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133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424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29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103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32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904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14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169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893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680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066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762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2F3A-2D17-4445-A92A-16146C24960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1133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D2ED-12F6-4BB0-A47B-34FF49FC2D6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9489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957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DB9F-BDCA-41F2-8DFB-003AD0A462B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664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A4ED-160F-4171-B760-CF853068D17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9224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1E15-DE5C-4002-B854-CCBFD149B81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9098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BC7A-1252-4533-ADF3-B1EB859B65B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87823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7E54-D0F9-46CA-A3C7-52A6C2884F2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2734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A00D-BC44-4412-A7BB-00D19D7FF66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436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75CD-EEE7-498B-8DEE-384A244DB37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1392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D8CF-1DE8-4E59-869D-3F913DFDA82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4517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A43B-CB40-40FA-8CA8-756D7A2D69A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6871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60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625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957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731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03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300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287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480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474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716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326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39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825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12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8799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135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887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1300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5540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300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166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2248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5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1370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717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09802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508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28180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617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489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273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950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5982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45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528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6228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8927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395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9947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496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177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795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434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1364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556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9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2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38D5CC-15CB-4690-9305-A70A4EF38AC6}" type="slidenum">
              <a:rPr lang="en-US" altLang="en-US"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32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5349FBE-31F4-49EF-97AA-A649FB21B0AF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3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92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6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  <p:sldLayoutId id="214748410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7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3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3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1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A7222-585D-4452-B379-7A53EF9E49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1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97FEB-D03E-4854-83A7-940C7072BAF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64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93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40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90C226"/>
                </a:solidFill>
              </a:rPr>
              <a:pPr defTabSz="4572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50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  <p:sldLayoutId id="2147483988" r:id="rId13"/>
    <p:sldLayoutId id="2147483989" r:id="rId14"/>
    <p:sldLayoutId id="2147483990" r:id="rId15"/>
    <p:sldLayoutId id="214748399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90C226"/>
                </a:solidFill>
              </a:rPr>
              <a:pPr defTabSz="4572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8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  <p:sldLayoutId id="2147484019" r:id="rId15"/>
    <p:sldLayoutId id="214748402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44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132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5.MP3"/><Relationship Id="rId7" Type="http://schemas.openxmlformats.org/officeDocument/2006/relationships/image" Target="../media/image14.jpeg"/><Relationship Id="rId2" Type="http://schemas.microsoft.com/office/2007/relationships/media" Target="../media/media5.MP3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3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3.png"/><Relationship Id="rId18" Type="http://schemas.openxmlformats.org/officeDocument/2006/relationships/image" Target="../media/image24.png"/><Relationship Id="rId3" Type="http://schemas.openxmlformats.org/officeDocument/2006/relationships/audio" Target="../media/media6.wav"/><Relationship Id="rId7" Type="http://schemas.openxmlformats.org/officeDocument/2006/relationships/image" Target="../media/image18.png"/><Relationship Id="rId12" Type="http://schemas.openxmlformats.org/officeDocument/2006/relationships/image" Target="../media/image15.png"/><Relationship Id="rId17" Type="http://schemas.openxmlformats.org/officeDocument/2006/relationships/slide" Target="slide2.xml"/><Relationship Id="rId2" Type="http://schemas.microsoft.com/office/2007/relationships/media" Target="../media/media6.wav"/><Relationship Id="rId16" Type="http://schemas.openxmlformats.org/officeDocument/2006/relationships/image" Target="../media/image23.gif"/><Relationship Id="rId1" Type="http://schemas.openxmlformats.org/officeDocument/2006/relationships/tags" Target="../tags/tag5.xml"/><Relationship Id="rId6" Type="http://schemas.openxmlformats.org/officeDocument/2006/relationships/audio" Target="../media/audio5.wav"/><Relationship Id="rId11" Type="http://schemas.microsoft.com/office/2007/relationships/hdphoto" Target="../media/hdphoto3.wdp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59.xml"/><Relationship Id="rId9" Type="http://schemas.microsoft.com/office/2007/relationships/hdphoto" Target="../media/hdphoto2.wdp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5.wdp"/><Relationship Id="rId18" Type="http://schemas.openxmlformats.org/officeDocument/2006/relationships/image" Target="../media/image23.gif"/><Relationship Id="rId3" Type="http://schemas.openxmlformats.org/officeDocument/2006/relationships/audio" Target="../media/media6.wav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27.png"/><Relationship Id="rId17" Type="http://schemas.openxmlformats.org/officeDocument/2006/relationships/image" Target="../media/image22.png"/><Relationship Id="rId2" Type="http://schemas.microsoft.com/office/2007/relationships/media" Target="../media/media6.wav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59.xml"/><Relationship Id="rId11" Type="http://schemas.microsoft.com/office/2007/relationships/hdphoto" Target="../media/hdphoto4.wdp"/><Relationship Id="rId5" Type="http://schemas.openxmlformats.org/officeDocument/2006/relationships/audio" Target="../media/media5.MP3"/><Relationship Id="rId15" Type="http://schemas.openxmlformats.org/officeDocument/2006/relationships/image" Target="../media/image13.png"/><Relationship Id="rId10" Type="http://schemas.openxmlformats.org/officeDocument/2006/relationships/image" Target="../media/image26.png"/><Relationship Id="rId19" Type="http://schemas.openxmlformats.org/officeDocument/2006/relationships/slide" Target="slide2.xml"/><Relationship Id="rId4" Type="http://schemas.microsoft.com/office/2007/relationships/media" Target="../media/media5.MP3"/><Relationship Id="rId9" Type="http://schemas.openxmlformats.org/officeDocument/2006/relationships/image" Target="../media/image25.jpe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7.wdp"/><Relationship Id="rId18" Type="http://schemas.openxmlformats.org/officeDocument/2006/relationships/image" Target="../media/image15.png"/><Relationship Id="rId3" Type="http://schemas.openxmlformats.org/officeDocument/2006/relationships/audio" Target="../media/media6.wav"/><Relationship Id="rId21" Type="http://schemas.openxmlformats.org/officeDocument/2006/relationships/image" Target="../media/image22.png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30.png"/><Relationship Id="rId17" Type="http://schemas.microsoft.com/office/2007/relationships/hdphoto" Target="../media/hdphoto9.wdp"/><Relationship Id="rId2" Type="http://schemas.microsoft.com/office/2007/relationships/media" Target="../media/media6.wav"/><Relationship Id="rId16" Type="http://schemas.openxmlformats.org/officeDocument/2006/relationships/image" Target="../media/image32.png"/><Relationship Id="rId20" Type="http://schemas.openxmlformats.org/officeDocument/2006/relationships/image" Target="../media/image21.png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59.xml"/><Relationship Id="rId11" Type="http://schemas.microsoft.com/office/2007/relationships/hdphoto" Target="../media/hdphoto6.wdp"/><Relationship Id="rId24" Type="http://schemas.openxmlformats.org/officeDocument/2006/relationships/image" Target="../media/image24.png"/><Relationship Id="rId5" Type="http://schemas.openxmlformats.org/officeDocument/2006/relationships/audio" Target="../media/media5.MP3"/><Relationship Id="rId15" Type="http://schemas.microsoft.com/office/2007/relationships/hdphoto" Target="../media/hdphoto8.wdp"/><Relationship Id="rId23" Type="http://schemas.openxmlformats.org/officeDocument/2006/relationships/slide" Target="slide2.xml"/><Relationship Id="rId10" Type="http://schemas.openxmlformats.org/officeDocument/2006/relationships/image" Target="../media/image29.png"/><Relationship Id="rId19" Type="http://schemas.openxmlformats.org/officeDocument/2006/relationships/image" Target="../media/image13.png"/><Relationship Id="rId4" Type="http://schemas.microsoft.com/office/2007/relationships/media" Target="../media/media5.MP3"/><Relationship Id="rId9" Type="http://schemas.openxmlformats.org/officeDocument/2006/relationships/image" Target="../media/image28.jpeg"/><Relationship Id="rId14" Type="http://schemas.openxmlformats.org/officeDocument/2006/relationships/image" Target="../media/image31.png"/><Relationship Id="rId22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3.png"/><Relationship Id="rId18" Type="http://schemas.openxmlformats.org/officeDocument/2006/relationships/image" Target="../media/image24.png"/><Relationship Id="rId3" Type="http://schemas.openxmlformats.org/officeDocument/2006/relationships/audio" Target="../media/media6.wav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15.png"/><Relationship Id="rId17" Type="http://schemas.openxmlformats.org/officeDocument/2006/relationships/slide" Target="slide2.xml"/><Relationship Id="rId2" Type="http://schemas.microsoft.com/office/2007/relationships/media" Target="../media/media6.wav"/><Relationship Id="rId16" Type="http://schemas.openxmlformats.org/officeDocument/2006/relationships/image" Target="../media/image23.gif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59.xml"/><Relationship Id="rId11" Type="http://schemas.microsoft.com/office/2007/relationships/hdphoto" Target="../media/hdphoto10.wdp"/><Relationship Id="rId5" Type="http://schemas.openxmlformats.org/officeDocument/2006/relationships/audio" Target="../media/media5.MP3"/><Relationship Id="rId15" Type="http://schemas.openxmlformats.org/officeDocument/2006/relationships/image" Target="../media/image22.png"/><Relationship Id="rId10" Type="http://schemas.openxmlformats.org/officeDocument/2006/relationships/image" Target="../media/image34.png"/><Relationship Id="rId4" Type="http://schemas.microsoft.com/office/2007/relationships/media" Target="../media/media5.MP3"/><Relationship Id="rId9" Type="http://schemas.openxmlformats.org/officeDocument/2006/relationships/image" Target="../media/image33.jpe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9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10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11.xml"/><Relationship Id="rId6" Type="http://schemas.openxmlformats.org/officeDocument/2006/relationships/image" Target="../media/image50.jpeg"/><Relationship Id="rId5" Type="http://schemas.microsoft.com/office/2007/relationships/hdphoto" Target="../media/hdphoto11.wdp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2.xml"/><Relationship Id="rId6" Type="http://schemas.openxmlformats.org/officeDocument/2006/relationships/image" Target="../media/image50.jpeg"/><Relationship Id="rId11" Type="http://schemas.microsoft.com/office/2007/relationships/hdphoto" Target="../media/hdphoto13.wdp"/><Relationship Id="rId5" Type="http://schemas.microsoft.com/office/2007/relationships/hdphoto" Target="../media/hdphoto11.wdp"/><Relationship Id="rId10" Type="http://schemas.openxmlformats.org/officeDocument/2006/relationships/image" Target="../media/image53.png"/><Relationship Id="rId4" Type="http://schemas.openxmlformats.org/officeDocument/2006/relationships/image" Target="../media/image49.jpeg"/><Relationship Id="rId9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58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3.xml"/><Relationship Id="rId6" Type="http://schemas.openxmlformats.org/officeDocument/2006/relationships/image" Target="../media/image55.png"/><Relationship Id="rId11" Type="http://schemas.openxmlformats.org/officeDocument/2006/relationships/image" Target="../media/image56.png"/><Relationship Id="rId5" Type="http://schemas.openxmlformats.org/officeDocument/2006/relationships/audio" Target="../media/audio7.wav"/><Relationship Id="rId10" Type="http://schemas.microsoft.com/office/2007/relationships/hdphoto" Target="../media/hdphoto13.wdp"/><Relationship Id="rId4" Type="http://schemas.openxmlformats.org/officeDocument/2006/relationships/audio" Target="../media/audio6.wav"/><Relationship Id="rId9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58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4.xml"/><Relationship Id="rId6" Type="http://schemas.openxmlformats.org/officeDocument/2006/relationships/image" Target="../media/image55.png"/><Relationship Id="rId11" Type="http://schemas.openxmlformats.org/officeDocument/2006/relationships/image" Target="../media/image56.png"/><Relationship Id="rId5" Type="http://schemas.openxmlformats.org/officeDocument/2006/relationships/audio" Target="../media/audio7.wav"/><Relationship Id="rId10" Type="http://schemas.microsoft.com/office/2007/relationships/hdphoto" Target="../media/hdphoto13.wdp"/><Relationship Id="rId4" Type="http://schemas.openxmlformats.org/officeDocument/2006/relationships/audio" Target="../media/audio6.wav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58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5.xml"/><Relationship Id="rId6" Type="http://schemas.openxmlformats.org/officeDocument/2006/relationships/image" Target="../media/image55.png"/><Relationship Id="rId11" Type="http://schemas.openxmlformats.org/officeDocument/2006/relationships/image" Target="../media/image56.png"/><Relationship Id="rId5" Type="http://schemas.openxmlformats.org/officeDocument/2006/relationships/audio" Target="../media/audio7.wav"/><Relationship Id="rId10" Type="http://schemas.microsoft.com/office/2007/relationships/hdphoto" Target="../media/hdphoto13.wdp"/><Relationship Id="rId4" Type="http://schemas.openxmlformats.org/officeDocument/2006/relationships/audio" Target="../media/audio6.wav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6.xml"/><Relationship Id="rId6" Type="http://schemas.openxmlformats.org/officeDocument/2006/relationships/image" Target="../media/image50.jpeg"/><Relationship Id="rId5" Type="http://schemas.microsoft.com/office/2007/relationships/hdphoto" Target="../media/hdphoto11.wdp"/><Relationship Id="rId4" Type="http://schemas.openxmlformats.org/officeDocument/2006/relationships/image" Target="../media/image49.jpeg"/><Relationship Id="rId9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69.jpeg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13" Type="http://schemas.openxmlformats.org/officeDocument/2006/relationships/image" Target="../media/image86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5" Type="http://schemas.openxmlformats.org/officeDocument/2006/relationships/image" Target="../media/image88.jp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Relationship Id="rId1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Relationship Id="rId1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04.jpeg"/><Relationship Id="rId5" Type="http://schemas.openxmlformats.org/officeDocument/2006/relationships/image" Target="../media/image103.jpg"/><Relationship Id="rId4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11.png"/><Relationship Id="rId2" Type="http://schemas.microsoft.com/office/2007/relationships/media" Target="../media/media7.mp3"/><Relationship Id="rId1" Type="http://schemas.openxmlformats.org/officeDocument/2006/relationships/tags" Target="../tags/tag17.xml"/><Relationship Id="rId6" Type="http://schemas.openxmlformats.org/officeDocument/2006/relationships/image" Target="../media/image107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7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" y="0"/>
            <a:ext cx="12192000" cy="68832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4" y="-43344"/>
            <a:ext cx="12191999" cy="688687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409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145136" y="3888369"/>
            <a:ext cx="9981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435571" y="5129987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1969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106008" y="5966629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1996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12214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1999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6014968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1699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0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546842" y="3963876"/>
            <a:ext cx="938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106008" y="5160587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"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Ninh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106008" y="6023849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6435571" y="5160587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6023849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Thái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Bình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9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362533" y="3681363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nhãy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400"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9/5/1961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435571" y="519716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9/5/1963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9/1/1962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9/5/1964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20008" y="3263011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364254" y="3356025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5504688" y="5798780"/>
            <a:ext cx="6590262" cy="10483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5534673" y="4606889"/>
            <a:ext cx="6544550" cy="103771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5929745" y="5857666"/>
            <a:ext cx="6149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Áo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trắng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viền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lam,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quần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lam,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mũ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trắng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vàng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viền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lam.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5809932" y="4863324"/>
            <a:ext cx="5994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Áo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rắng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quần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đen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mũ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trắng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vàng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93098" y="4606889"/>
            <a:ext cx="5249773" cy="9818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93098" y="5846347"/>
            <a:ext cx="5249773" cy="91755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284900" y="4700700"/>
            <a:ext cx="4866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Áo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quần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mũ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vàng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339986" y="5870141"/>
            <a:ext cx="4950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Áo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vàng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quần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vàng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mũ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vàng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vàng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WordArt 7"/>
          <p:cNvSpPr>
            <a:spLocks noChangeArrowheads="1" noChangeShapeType="1" noTextEdit="1"/>
          </p:cNvSpPr>
          <p:nvPr/>
        </p:nvSpPr>
        <p:spPr bwMode="auto">
          <a:xfrm>
            <a:off x="1557225" y="1686560"/>
            <a:ext cx="9052560" cy="1033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10: </a:t>
            </a:r>
            <a:r>
              <a:rPr lang="vi-VN" sz="3600" b="1" kern="10" dirty="0" smtClean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BIỂN ĐẢO QUÊ HƯƠNG</a:t>
            </a:r>
            <a:endParaRPr lang="en-US" sz="3600" b="1" kern="10" dirty="0" smtClean="0">
              <a:ln w="12700">
                <a:solidFill>
                  <a:srgbClr val="800000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41599" y="406400"/>
            <a:ext cx="6680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QUÊ HƯƠNG TƯƠI ĐẸP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939562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832080" y="6045201"/>
            <a:ext cx="73152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2666999"/>
            <a:ext cx="1221486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60" y="93585"/>
            <a:ext cx="649224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6518" y="343615"/>
            <a:ext cx="3987995" cy="1637618"/>
          </a:xfrm>
          <a:prstGeom prst="rect">
            <a:avLst/>
          </a:prstGeom>
          <a:noFill/>
        </p:spPr>
        <p:txBody>
          <a:bodyPr wrap="none" lIns="85588" tIns="42794" rIns="85588" bIns="42794" rtlCol="0">
            <a:spAutoFit/>
          </a:bodyPr>
          <a:lstStyle/>
          <a:p>
            <a:pPr algn="ctr" defTabSz="1141144"/>
            <a:r>
              <a:rPr lang="en-US" sz="504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141144"/>
            <a:r>
              <a:rPr lang="en-US" sz="504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60" y="6000449"/>
            <a:ext cx="1283578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842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4634" numSld="8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82" y="4726619"/>
            <a:ext cx="1391852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621712" y="3868878"/>
            <a:ext cx="2528027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" y="-2514600"/>
            <a:ext cx="7319012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92480" y="3006876"/>
            <a:ext cx="2377440" cy="914400"/>
          </a:xfrm>
          <a:prstGeom prst="roundRect">
            <a:avLst/>
          </a:prstGeom>
          <a:solidFill>
            <a:srgbClr val="99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 defTabSz="1141144"/>
            <a:r>
              <a:rPr lang="en-US" sz="228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28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28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8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228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8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endParaRPr lang="en-US" sz="228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18546" y="3006876"/>
            <a:ext cx="2586016" cy="914400"/>
          </a:xfrm>
          <a:prstGeom prst="roundRect">
            <a:avLst/>
          </a:prstGeom>
          <a:solidFill>
            <a:srgbClr val="99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 defTabSz="1141144"/>
            <a:r>
              <a:rPr lang="en-US" sz="228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28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US" sz="228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8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228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8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228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58630" y="3022600"/>
            <a:ext cx="2489132" cy="914400"/>
          </a:xfrm>
          <a:prstGeom prst="roundRect">
            <a:avLst/>
          </a:prstGeom>
          <a:solidFill>
            <a:srgbClr val="99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 defTabSz="1141144"/>
            <a:r>
              <a:rPr lang="en-US" sz="228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en-US" sz="228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28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8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vảy</a:t>
            </a:r>
            <a:r>
              <a:rPr lang="en-US" sz="228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8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228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8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vây</a:t>
            </a:r>
            <a:endParaRPr lang="en-US" sz="228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022080" y="3006876"/>
            <a:ext cx="2377440" cy="914400"/>
          </a:xfrm>
          <a:prstGeom prst="roundRect">
            <a:avLst/>
          </a:prstGeom>
          <a:solidFill>
            <a:srgbClr val="99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 defTabSz="1141144"/>
            <a:r>
              <a:rPr lang="en-US" sz="264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 </a:t>
            </a:r>
            <a:r>
              <a:rPr lang="en-US" sz="228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64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4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64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4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endParaRPr lang="en-US" sz="228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106400" y="3858382"/>
            <a:ext cx="73152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" y="736723"/>
            <a:ext cx="943726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887378" y="177800"/>
            <a:ext cx="908501" cy="500086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41144"/>
              <a:endParaRPr lang="en-GB" sz="348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41144"/>
              <a:r>
                <a:rPr lang="en-GB" sz="132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32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32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32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05" y="960639"/>
            <a:ext cx="766776" cy="85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01623" y="945134"/>
            <a:ext cx="108293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03237" y="1681533"/>
            <a:ext cx="108293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59680" y="1335826"/>
            <a:ext cx="108293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76000" y="1369077"/>
            <a:ext cx="108293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315106" y="1331988"/>
            <a:ext cx="81353" cy="76588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14118" tIns="57059" rIns="114118" bIns="57059" numCol="1" anchor="t" anchorCtr="0" compatLnSpc="1">
            <a:prstTxWarp prst="textNoShape">
              <a:avLst/>
            </a:prstTxWarp>
          </a:bodyPr>
          <a:lstStyle/>
          <a:p>
            <a:pPr defTabSz="1141144"/>
            <a:endParaRPr lang="en-GB" sz="228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2037805" y="3158948"/>
            <a:ext cx="283464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 defTabSz="1141144"/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pic>
        <p:nvPicPr>
          <p:cNvPr id="6" name="Picture 2" descr="Khung viền trang trí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r="7451"/>
          <a:stretch/>
        </p:blipFill>
        <p:spPr bwMode="auto">
          <a:xfrm>
            <a:off x="2276354" y="88101"/>
            <a:ext cx="9123166" cy="131347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04161" y="478190"/>
            <a:ext cx="8235656" cy="603488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 defTabSz="1141144"/>
            <a:r>
              <a:rPr lang="en-US" sz="336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36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336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36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6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6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6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36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6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36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6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36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6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36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6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36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78" name="Picture 2" descr="C:\Users\ADMIN\Desktop\Phan Thi Do Uyen\Giai cuu dai duong\Picture2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22" y="5116750"/>
            <a:ext cx="1633808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470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Đ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Đ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Đ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90080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635144" y="2462856"/>
            <a:ext cx="6362111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930" y="3797303"/>
            <a:ext cx="2979420" cy="230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1399"/>
            <a:ext cx="11399520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792480" y="2697480"/>
            <a:ext cx="237744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defTabSz="1141144"/>
            <a:r>
              <a:rPr lang="en-US" sz="264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64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Vẩy</a:t>
            </a:r>
            <a:r>
              <a:rPr lang="en-US" sz="264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4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endParaRPr lang="en-US" sz="264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930642" y="2697480"/>
            <a:ext cx="2586016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defTabSz="1141144"/>
            <a:r>
              <a:rPr lang="en-US" sz="264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64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en-US" sz="264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4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endParaRPr lang="en-US" sz="264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87442" y="2713204"/>
            <a:ext cx="2489132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defTabSz="1141144"/>
            <a:r>
              <a:rPr lang="en-US" sz="264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64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64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4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en-US" sz="264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627120" y="2713204"/>
            <a:ext cx="246888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 defTabSz="1141144"/>
            <a:r>
              <a:rPr lang="en-US" sz="264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64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Vây</a:t>
            </a:r>
            <a:r>
              <a:rPr lang="en-US" sz="264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4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endParaRPr lang="en-US" sz="228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3106400" y="3858382"/>
            <a:ext cx="73152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736723"/>
            <a:ext cx="943726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978818" y="177800"/>
            <a:ext cx="908501" cy="500086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41144"/>
              <a:endParaRPr lang="en-GB" sz="348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41144"/>
              <a:r>
                <a:rPr lang="en-GB" sz="1320" dirty="0" err="1">
                  <a:solidFill>
                    <a:prstClr val="white"/>
                  </a:solidFill>
                  <a:cs typeface="Arial" panose="020B0604020202020204" pitchFamily="34" charset="0"/>
                </a:rPr>
                <a:t>Bắt</a:t>
              </a:r>
              <a:r>
                <a:rPr lang="en-GB" sz="1320" dirty="0">
                  <a:solidFill>
                    <a:prstClr val="white"/>
                  </a:solidFill>
                  <a:cs typeface="Arial" panose="020B0604020202020204" pitchFamily="34" charset="0"/>
                </a:rPr>
                <a:t> </a:t>
              </a:r>
              <a:r>
                <a:rPr lang="en-GB" sz="1320" dirty="0" err="1">
                  <a:solidFill>
                    <a:prstClr val="white"/>
                  </a:solidFill>
                  <a:cs typeface="Arial" panose="020B0604020202020204" pitchFamily="34" charset="0"/>
                </a:rPr>
                <a:t>đầu</a:t>
              </a:r>
              <a:r>
                <a:rPr lang="en-GB" sz="1320" dirty="0">
                  <a:solidFill>
                    <a:prstClr val="white"/>
                  </a:solidFill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45" y="960639"/>
            <a:ext cx="766776" cy="85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93063" y="945134"/>
            <a:ext cx="108293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94677" y="1681533"/>
            <a:ext cx="108293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51120" y="1335826"/>
            <a:ext cx="108293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67440" y="1369077"/>
            <a:ext cx="108293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406546" y="1331988"/>
            <a:ext cx="81353" cy="76588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14118" tIns="57059" rIns="114118" bIns="57059" numCol="1" anchor="t" anchorCtr="0" compatLnSpc="1">
            <a:prstTxWarp prst="textNoShape">
              <a:avLst/>
            </a:prstTxWarp>
          </a:bodyPr>
          <a:lstStyle/>
          <a:p>
            <a:pPr defTabSz="1141144"/>
            <a:endParaRPr lang="en-GB" sz="2280">
              <a:solidFill>
                <a:prstClr val="black"/>
              </a:solidFill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2037805" y="3158948"/>
            <a:ext cx="283464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 defTabSz="1141144"/>
            <a:r>
              <a:rPr lang="en-US" sz="264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pic>
        <p:nvPicPr>
          <p:cNvPr id="53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832080" y="6045201"/>
            <a:ext cx="731520" cy="812800"/>
          </a:xfrm>
          <a:prstGeom prst="rect">
            <a:avLst/>
          </a:prstGeom>
        </p:spPr>
      </p:pic>
      <p:pic>
        <p:nvPicPr>
          <p:cNvPr id="54" name="Picture 2" descr="Khung viền trang trí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r="7451"/>
          <a:stretch/>
        </p:blipFill>
        <p:spPr bwMode="auto">
          <a:xfrm>
            <a:off x="2276354" y="88101"/>
            <a:ext cx="9123166" cy="131347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436373" y="429604"/>
            <a:ext cx="8597387" cy="621955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 defTabSz="1141144"/>
            <a:r>
              <a:rPr lang="vi-VN" sz="3480" dirty="0">
                <a:solidFill>
                  <a:srgbClr val="0033CC"/>
                </a:solidFill>
              </a:rPr>
              <a:t>Câu 2</a:t>
            </a:r>
            <a:r>
              <a:rPr lang="en-US" sz="3480" dirty="0">
                <a:solidFill>
                  <a:srgbClr val="0033CC"/>
                </a:solidFill>
              </a:rPr>
              <a:t>.</a:t>
            </a:r>
            <a:r>
              <a:rPr lang="vi-VN" sz="3480" dirty="0">
                <a:solidFill>
                  <a:srgbClr val="0033CC"/>
                </a:solidFill>
              </a:rPr>
              <a:t> Cơ quan di chuyển của cá là gì? </a:t>
            </a:r>
            <a:endParaRPr lang="en-US" sz="3480" dirty="0">
              <a:solidFill>
                <a:srgbClr val="0033CC"/>
              </a:solidFill>
            </a:endParaRPr>
          </a:p>
        </p:txBody>
      </p:sp>
      <p:pic>
        <p:nvPicPr>
          <p:cNvPr id="55" name="Picture 2" descr="C:\Users\ADMIN\Desktop\Phan Thi Do Uyen\Giai cuu dai duong\Picture2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22" y="5116750"/>
            <a:ext cx="1633808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531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Đ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Đ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Đ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537" numSld="80">
                <p:cTn id="9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6"/>
            <a:ext cx="1245108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58" y="4070124"/>
            <a:ext cx="1522544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61361" y="4343400"/>
            <a:ext cx="86405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423990" y="2600006"/>
            <a:ext cx="2489132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 defTabSz="1141144"/>
            <a:r>
              <a:rPr lang="en-US" sz="3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endParaRPr lang="en-US" sz="3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46" y="3688294"/>
            <a:ext cx="2326957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713" y="4737761"/>
            <a:ext cx="1348360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7253" y="-3230400"/>
            <a:ext cx="8268757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8904946" y="2584283"/>
            <a:ext cx="2586016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 defTabSz="1141144"/>
            <a:r>
              <a:rPr lang="en-US" sz="264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64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Vây</a:t>
            </a:r>
            <a:endParaRPr lang="en-US" sz="264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803365" y="2600006"/>
            <a:ext cx="246888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defTabSz="1141144"/>
            <a:r>
              <a:rPr lang="en-US" sz="3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0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Vảy</a:t>
            </a:r>
            <a:endParaRPr lang="en-US" sz="252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3106400" y="3858382"/>
            <a:ext cx="73152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736723"/>
            <a:ext cx="943726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978818" y="177800"/>
            <a:ext cx="908501" cy="500086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41144"/>
              <a:endParaRPr lang="en-GB" sz="348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41144"/>
              <a:r>
                <a:rPr lang="en-GB" sz="132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32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32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32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45" y="960639"/>
            <a:ext cx="766776" cy="85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93063" y="945134"/>
            <a:ext cx="108293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94677" y="1681533"/>
            <a:ext cx="108293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51120" y="1335826"/>
            <a:ext cx="108293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67440" y="1369077"/>
            <a:ext cx="108293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406546" y="1331988"/>
            <a:ext cx="81353" cy="76588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14118" tIns="57059" rIns="114118" bIns="57059" numCol="1" anchor="t" anchorCtr="0" compatLnSpc="1">
            <a:prstTxWarp prst="textNoShape">
              <a:avLst/>
            </a:prstTxWarp>
          </a:bodyPr>
          <a:lstStyle/>
          <a:p>
            <a:pPr defTabSz="1141144"/>
            <a:endParaRPr lang="en-GB" sz="22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2037805" y="3158948"/>
            <a:ext cx="283464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 defTabSz="1141144"/>
            <a:r>
              <a:rPr lang="en-US" sz="30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142727" y="2607032"/>
            <a:ext cx="237744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 defTabSz="1141144"/>
            <a:r>
              <a:rPr lang="en-US" sz="264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64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en-US" sz="264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832080" y="6045201"/>
            <a:ext cx="731520" cy="812800"/>
          </a:xfrm>
          <a:prstGeom prst="rect">
            <a:avLst/>
          </a:prstGeom>
        </p:spPr>
      </p:pic>
      <p:pic>
        <p:nvPicPr>
          <p:cNvPr id="59" name="Picture 2" descr="Khung viền trang trí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r="7451"/>
          <a:stretch/>
        </p:blipFill>
        <p:spPr bwMode="auto">
          <a:xfrm>
            <a:off x="2276354" y="88101"/>
            <a:ext cx="9123166" cy="131347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438400" y="184560"/>
            <a:ext cx="8686800" cy="1120553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 defTabSz="1141144"/>
            <a:r>
              <a:rPr lang="vi-VN" sz="3360" dirty="0">
                <a:solidFill>
                  <a:srgbClr val="0000FF"/>
                </a:solidFill>
              </a:rPr>
              <a:t>Câu 3</a:t>
            </a:r>
            <a:r>
              <a:rPr lang="en-US" sz="3360" dirty="0">
                <a:solidFill>
                  <a:srgbClr val="0000FF"/>
                </a:solidFill>
              </a:rPr>
              <a:t>.</a:t>
            </a:r>
            <a:r>
              <a:rPr lang="vi-VN" sz="3360" dirty="0">
                <a:solidFill>
                  <a:srgbClr val="0000FF"/>
                </a:solidFill>
              </a:rPr>
              <a:t> Bên ngoài cơ thể của cá thường có  lớp gì bảo vệ?</a:t>
            </a:r>
            <a:endParaRPr lang="en-US" sz="3360" dirty="0">
              <a:solidFill>
                <a:srgbClr val="0000FF"/>
              </a:solidFill>
            </a:endParaRPr>
          </a:p>
        </p:txBody>
      </p:sp>
      <p:pic>
        <p:nvPicPr>
          <p:cNvPr id="60" name="Picture 2" descr="C:\Users\ADMIN\Desktop\Phan Thi Do Uyen\Giai cuu dai duong\Picture2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22" y="5116750"/>
            <a:ext cx="1633808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778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Đ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Đ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7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Đ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4146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7317" numSld="80">
                <p:cTn id="10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57" grpId="0" animBg="1"/>
      <p:bldP spid="57" grpId="1" animBg="1"/>
      <p:bldP spid="28" grpId="0" animBg="1"/>
      <p:bldP spid="28" grpId="1" animBg="1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4932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62" y="3232870"/>
            <a:ext cx="726713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88" y="-3051047"/>
            <a:ext cx="1071694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66784" y="3006876"/>
            <a:ext cx="237744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defTabSz="1141144"/>
            <a:r>
              <a:rPr lang="en-US" sz="3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0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169910" y="3029284"/>
            <a:ext cx="2489132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defTabSz="1141144"/>
            <a:r>
              <a:rPr lang="en-US" sz="3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0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en-US" sz="3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904946" y="3006876"/>
            <a:ext cx="2586016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defTabSz="1141144"/>
            <a:r>
              <a:rPr lang="en-US" sz="3000" dirty="0">
                <a:solidFill>
                  <a:srgbClr val="0033CC"/>
                </a:solidFill>
              </a:rPr>
              <a:t>D. </a:t>
            </a:r>
            <a:r>
              <a:rPr lang="en-US" sz="3000" dirty="0" err="1">
                <a:solidFill>
                  <a:srgbClr val="0033CC"/>
                </a:solidFill>
              </a:rPr>
              <a:t>Cá</a:t>
            </a:r>
            <a:r>
              <a:rPr lang="en-US" sz="3000" dirty="0">
                <a:solidFill>
                  <a:srgbClr val="0033CC"/>
                </a:solidFill>
              </a:rPr>
              <a:t> </a:t>
            </a:r>
            <a:r>
              <a:rPr lang="en-US" sz="3000" dirty="0" err="1">
                <a:solidFill>
                  <a:srgbClr val="0033CC"/>
                </a:solidFill>
              </a:rPr>
              <a:t>rô</a:t>
            </a:r>
            <a:r>
              <a:rPr lang="en-US" sz="3000" dirty="0">
                <a:solidFill>
                  <a:srgbClr val="0033CC"/>
                </a:solidFill>
              </a:rPr>
              <a:t> phi</a:t>
            </a:r>
            <a:endParaRPr lang="en-US" sz="30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455125" y="3003780"/>
            <a:ext cx="246888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defTabSz="1141144"/>
            <a:r>
              <a:rPr lang="en-US" sz="3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đuối</a:t>
            </a:r>
            <a:endParaRPr lang="en-US" sz="252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106400" y="3858382"/>
            <a:ext cx="73152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794" y="736723"/>
            <a:ext cx="943726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1315253" y="177800"/>
            <a:ext cx="908501" cy="500086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41144"/>
              <a:endParaRPr lang="en-GB" sz="348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41144"/>
              <a:r>
                <a:rPr lang="en-GB" sz="132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32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32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32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980" y="960639"/>
            <a:ext cx="766776" cy="85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29498" y="945134"/>
            <a:ext cx="108293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31112" y="1681533"/>
            <a:ext cx="108293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087555" y="1335826"/>
            <a:ext cx="108293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03874" y="1369077"/>
            <a:ext cx="108293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pPr defTabSz="1141144"/>
              <a:endParaRPr lang="en-GB" sz="228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742981" y="1331988"/>
            <a:ext cx="81353" cy="76588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14118" tIns="57059" rIns="114118" bIns="57059" numCol="1" anchor="t" anchorCtr="0" compatLnSpc="1">
            <a:prstTxWarp prst="textNoShape">
              <a:avLst/>
            </a:prstTxWarp>
          </a:bodyPr>
          <a:lstStyle/>
          <a:p>
            <a:pPr defTabSz="1141144"/>
            <a:endParaRPr lang="en-GB" sz="22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2037805" y="3158948"/>
            <a:ext cx="283464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 defTabSz="1141144"/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pic>
        <p:nvPicPr>
          <p:cNvPr id="5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832080" y="6045201"/>
            <a:ext cx="731520" cy="812800"/>
          </a:xfrm>
          <a:prstGeom prst="rect">
            <a:avLst/>
          </a:prstGeom>
        </p:spPr>
      </p:pic>
      <p:pic>
        <p:nvPicPr>
          <p:cNvPr id="53" name="Picture 2" descr="Khung viền trang trí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r="7451"/>
          <a:stretch/>
        </p:blipFill>
        <p:spPr bwMode="auto">
          <a:xfrm>
            <a:off x="2276354" y="88101"/>
            <a:ext cx="9123166" cy="131347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621280" y="429604"/>
            <a:ext cx="8595360" cy="621955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 defTabSz="1141144"/>
            <a:r>
              <a:rPr lang="vi-VN" sz="3480" dirty="0">
                <a:solidFill>
                  <a:srgbClr val="0000FF"/>
                </a:solidFill>
              </a:rPr>
              <a:t>Câu 4</a:t>
            </a:r>
            <a:r>
              <a:rPr lang="en-US" sz="3480" dirty="0">
                <a:solidFill>
                  <a:srgbClr val="0000FF"/>
                </a:solidFill>
              </a:rPr>
              <a:t>.</a:t>
            </a:r>
            <a:r>
              <a:rPr lang="vi-VN" sz="3480" dirty="0">
                <a:solidFill>
                  <a:srgbClr val="0000FF"/>
                </a:solidFill>
              </a:rPr>
              <a:t> Loài cá nào sống ở nước mặn?</a:t>
            </a:r>
            <a:endParaRPr lang="en-US" sz="3480" dirty="0">
              <a:solidFill>
                <a:srgbClr val="0000FF"/>
              </a:solidFill>
            </a:endParaRPr>
          </a:p>
        </p:txBody>
      </p:sp>
      <p:pic>
        <p:nvPicPr>
          <p:cNvPr id="54" name="Picture 2" descr="C:\Users\ADMIN\Desktop\Phan Thi Do Uyen\Giai cuu dai duong\Picture2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22" y="5116750"/>
            <a:ext cx="1633808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90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Đ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Đ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65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Đ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537" numSld="80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51" grpId="0" animBg="1"/>
      <p:bldP spid="51" grpId="1" animBg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3075" y="183430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GIÁO DỤC VÀ ĐÀO TẠO THỊ XÃ ĐÔNG TRIỀU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THCS MẠO KHÊ II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47724" y="4707779"/>
            <a:ext cx="12176617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Thu </a:t>
            </a:r>
            <a:r>
              <a:rPr lang="en-US" sz="2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Huyền</a:t>
            </a:r>
            <a:endParaRPr lang="en-US" sz="22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2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THCS </a:t>
            </a:r>
            <a:r>
              <a:rPr lang="en-US" sz="2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Mạo</a:t>
            </a:r>
            <a:r>
              <a:rPr lang="en-US" sz="2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Khê</a:t>
            </a:r>
            <a:r>
              <a:rPr lang="en-US" sz="2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 - </a:t>
            </a:r>
            <a:r>
              <a:rPr lang="en-US" sz="2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Triều</a:t>
            </a:r>
            <a:r>
              <a:rPr lang="en-US" sz="2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2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22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  <a:endParaRPr lang="en-US" sz="22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4" y="-43344"/>
            <a:ext cx="12191999" cy="688687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9" t="-76" r="23485" b="99950"/>
          <a:stretch/>
        </p:blipFill>
        <p:spPr>
          <a:xfrm>
            <a:off x="4592969" y="835326"/>
            <a:ext cx="3291811" cy="457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0" r="13276" b="36886"/>
          <a:stretch/>
        </p:blipFill>
        <p:spPr>
          <a:xfrm>
            <a:off x="10210800" y="7122428"/>
            <a:ext cx="2879653" cy="1676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383" y="1121400"/>
            <a:ext cx="12176617" cy="2747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 THẢO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 HỌC LỚP 6 CHƯƠNG TRÌNH GDPT 2018 </a:t>
            </a:r>
          </a:p>
          <a:p>
            <a:pPr algn="ctr">
              <a:lnSpc>
                <a:spcPct val="150000"/>
              </a:lnSpc>
            </a:pPr>
            <a:endParaRPr lang="en-US" sz="22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 CÁO: CHIA SẺ KINH NGHIỆM CÁCH TỔ CHỨC HOẠT ĐỘNG KHỞI ĐỘNG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MỘT BÀI HỌC</a:t>
            </a:r>
            <a:endParaRPr lang="en-US" sz="24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278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5000">
        <p15:prstTrans prst="curtains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4" descr="30 Tạo hình bằng lá cây ý tưởng | lá cây, cây, động vậ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13" y="1513840"/>
            <a:ext cx="5075237" cy="2286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5062" name="Picture 6" descr="Biến lá khô thành đồ chơi cho b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1483678"/>
            <a:ext cx="5178425" cy="23161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5063" name="Picture 12" descr="Ngắm những tác phẩm nghệ thuật tuyệt đẹp làm từ hoa lá cỏ cây | Việt Nam Mớ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28440"/>
            <a:ext cx="5508625" cy="2590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5066" name="Text Box 5"/>
          <p:cNvSpPr txBox="1">
            <a:spLocks noChangeArrowheads="1"/>
          </p:cNvSpPr>
          <p:nvPr/>
        </p:nvSpPr>
        <p:spPr bwMode="auto">
          <a:xfrm>
            <a:off x="2235200" y="94943"/>
            <a:ext cx="815340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MĨ THUẬT VÀ THIÊN NHIÊN            </a:t>
            </a:r>
          </a:p>
          <a:p>
            <a:pPr algn="ctr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TẠO HÌNH CÁ BẰNG LÁ CÂY </a:t>
            </a:r>
          </a:p>
        </p:txBody>
      </p:sp>
      <p:pic>
        <p:nvPicPr>
          <p:cNvPr id="45068" name="Picture 12" descr="Ngắm những tác phẩm nghệ thuật tuyệt đẹp làm từ hoa lá cỏ cây | Việt Nam Mớ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28440"/>
            <a:ext cx="5181600" cy="2590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084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236" y="3355286"/>
            <a:ext cx="9939528" cy="324612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/>
          </a:bodyPr>
          <a:lstStyle/>
          <a:p>
            <a:pPr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HS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Ai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rved Down Ribbon 1">
            <a:extLst>
              <a:ext uri="{FF2B5EF4-FFF2-40B4-BE49-F238E27FC236}">
                <a16:creationId xmlns:a16="http://schemas.microsoft.com/office/drawing/2014/main" xmlns="" id="{D6A71D88-C418-4DD5-87AC-4C72673A3F12}"/>
              </a:ext>
            </a:extLst>
          </p:cNvPr>
          <p:cNvSpPr/>
          <p:nvPr/>
        </p:nvSpPr>
        <p:spPr>
          <a:xfrm>
            <a:off x="3333013" y="2362200"/>
            <a:ext cx="6604863" cy="969260"/>
          </a:xfrm>
          <a:prstGeom prst="ellipseRibbon">
            <a:avLst/>
          </a:prstGeom>
          <a:solidFill>
            <a:srgbClr val="C42F1A"/>
          </a:solidFill>
          <a:ln w="19050" cap="rnd" cmpd="sng" algn="ctr">
            <a:solidFill>
              <a:srgbClr val="C42F1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>
              <a:defRPr/>
            </a:pPr>
            <a:r>
              <a:rPr lang="en-US" sz="40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en-US" sz="4000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xplosion 1 1"/>
          <p:cNvSpPr/>
          <p:nvPr/>
        </p:nvSpPr>
        <p:spPr>
          <a:xfrm>
            <a:off x="115824" y="0"/>
            <a:ext cx="5980176" cy="2362200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866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" descr="C:\Users\PC\Desktop\nn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473" y="-7329678"/>
            <a:ext cx="140176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" descr="C:\Users\PC\Desktop\bb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723" y="-7318566"/>
            <a:ext cx="10287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PC\Desktop\cebd2a58-chay-bo-co-loi-ich-gi-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r="11642" b="9708"/>
          <a:stretch/>
        </p:blipFill>
        <p:spPr bwMode="auto">
          <a:xfrm>
            <a:off x="5057540" y="3554395"/>
            <a:ext cx="4000333" cy="30312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C:\Users\PC\Desktop\12345678iop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540" y="220481"/>
            <a:ext cx="4094295" cy="3047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PC\Desktop\sdfghjkl;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010" y="1373452"/>
            <a:ext cx="2626678" cy="443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PC\Desktop\qwertyuiop;'ơ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7" y="3590872"/>
            <a:ext cx="4212113" cy="2895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C:\Users\PC\Desktop\1234567.pn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" r="6850"/>
          <a:stretch/>
        </p:blipFill>
        <p:spPr bwMode="auto">
          <a:xfrm>
            <a:off x="451327" y="220481"/>
            <a:ext cx="4067981" cy="2860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754793" y="22048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H1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74433" y="22048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H2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84834" y="6024350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H3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55010" y="5246633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H5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85732" y="3607614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H4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312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A975DECA-6EFD-481B-B92D-65ABE99A66DE}"/>
              </a:ext>
            </a:extLst>
          </p:cNvPr>
          <p:cNvSpPr/>
          <p:nvPr/>
        </p:nvSpPr>
        <p:spPr>
          <a:xfrm>
            <a:off x="2487487" y="1507247"/>
            <a:ext cx="8549640" cy="1418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TẠO HÌNH </a:t>
            </a:r>
          </a:p>
          <a:p>
            <a:pPr algn="ctr" defTabSz="457200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NHÂN VẬT</a:t>
            </a:r>
            <a:endParaRPr lang="vi-VN" sz="1600" dirty="0">
              <a:solidFill>
                <a:prstClr val="white"/>
              </a:solidFill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="" xmlns:a16="http://schemas.microsoft.com/office/drawing/2014/main" id="{616090C7-F25F-4704-8CB9-3C2CFDCD0473}"/>
              </a:ext>
            </a:extLst>
          </p:cNvPr>
          <p:cNvSpPr/>
          <p:nvPr/>
        </p:nvSpPr>
        <p:spPr>
          <a:xfrm>
            <a:off x="3359887" y="2743864"/>
            <a:ext cx="7293935" cy="10526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600" b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Ngô Thị Thu Huyền</a:t>
            </a:r>
            <a:br>
              <a:rPr lang="en-US" sz="1600" b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Trường: THCS Mạo Khê II - Đông Triều – Quảng Ninh</a:t>
            </a:r>
            <a:endParaRPr lang="en-US" sz="1600" dirty="0">
              <a:solidFill>
                <a:srgbClr val="54A021">
                  <a:lumMod val="50000"/>
                </a:srgbClr>
              </a:solidFill>
              <a:latin typeface="Trebuchet MS" panose="020B0603020202020204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="" xmlns:a16="http://schemas.microsoft.com/office/drawing/2014/main" id="{A598F8E7-B929-428A-80EA-B7ACA45F9387}"/>
              </a:ext>
            </a:extLst>
          </p:cNvPr>
          <p:cNvSpPr/>
          <p:nvPr/>
        </p:nvSpPr>
        <p:spPr>
          <a:xfrm>
            <a:off x="3508744" y="308344"/>
            <a:ext cx="6507126" cy="606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KẾT NỐI BẠN BÈ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31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30 Redondear rectángulo de esquina del mismo lado"/>
          <p:cNvSpPr/>
          <p:nvPr/>
        </p:nvSpPr>
        <p:spPr>
          <a:xfrm>
            <a:off x="4799856" y="1916832"/>
            <a:ext cx="2448272" cy="21602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27 Rectángulo"/>
          <p:cNvSpPr/>
          <p:nvPr/>
        </p:nvSpPr>
        <p:spPr>
          <a:xfrm>
            <a:off x="7248128" y="3429000"/>
            <a:ext cx="3419872" cy="64807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35 Rectángulo"/>
          <p:cNvSpPr/>
          <p:nvPr/>
        </p:nvSpPr>
        <p:spPr>
          <a:xfrm>
            <a:off x="1491534" y="3375945"/>
            <a:ext cx="3308323" cy="64807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  <p:pic>
        <p:nvPicPr>
          <p:cNvPr id="8" name="32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4047" y="2817734"/>
            <a:ext cx="2736304" cy="3474907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377948" y="188640"/>
            <a:ext cx="5436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5400" dirty="0">
                <a:ln w="38100">
                  <a:solidFill>
                    <a:prstClr val="black"/>
                  </a:solidFill>
                </a:ln>
                <a:solidFill>
                  <a:srgbClr val="FFCC05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howcard Gothic" panose="04020904020102020604" pitchFamily="82" charset="0"/>
              </a:rPr>
              <a:t>Tom and jerry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495800" y="1556793"/>
            <a:ext cx="7162799" cy="267765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4400">
              <a:buFontTx/>
              <a:buChar char="-"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hấn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prstClr val="white"/>
              </a:solidFill>
            </a:endParaRPr>
          </a:p>
          <a:p>
            <a:pPr algn="just" defTabSz="914400">
              <a:buFontTx/>
              <a:buChar char="-"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Jerry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Tom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164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Redondear rectángulo de esquina del mismo lado"/>
          <p:cNvSpPr/>
          <p:nvPr/>
        </p:nvSpPr>
        <p:spPr>
          <a:xfrm>
            <a:off x="4799856" y="1916832"/>
            <a:ext cx="2448272" cy="21602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7248128" y="3429000"/>
            <a:ext cx="3419872" cy="64807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1491534" y="3375945"/>
            <a:ext cx="3308323" cy="64807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7608" y="2653180"/>
            <a:ext cx="2516664" cy="319598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4871864" y="2199838"/>
            <a:ext cx="1788006" cy="1192414"/>
          </a:xfrm>
          <a:prstGeom prst="rect">
            <a:avLst/>
          </a:prstGeom>
          <a:noFill/>
          <a:effectLst>
            <a:innerShdw blurRad="685800" dist="50800" dir="16200000">
              <a:prstClr val="black">
                <a:alpha val="92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5345992" y="1986401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845" y="5733257"/>
            <a:ext cx="1579767" cy="788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277958" y="471522"/>
            <a:ext cx="5436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5400" dirty="0">
                <a:ln w="38100">
                  <a:solidFill>
                    <a:prstClr val="black"/>
                  </a:solidFill>
                </a:ln>
                <a:solidFill>
                  <a:srgbClr val="FFCC05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howcard Gothic" panose="04020904020102020604" pitchFamily="82" charset="0"/>
              </a:rPr>
              <a:t>Tom and jerry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64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" y="0"/>
            <a:ext cx="12191999" cy="6857143"/>
          </a:xfrm>
          <a:prstGeom prst="rect">
            <a:avLst/>
          </a:prstGeom>
        </p:spPr>
      </p:pic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9018421" y="2624338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2165368" y="2624338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5415125" y="4293097"/>
            <a:ext cx="1577775" cy="188532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0689" y="2936366"/>
            <a:ext cx="800191" cy="10161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8763000" y="994892"/>
            <a:ext cx="2361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_tradnl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 </a:t>
            </a:r>
            <a:r>
              <a:rPr lang="es-ES_tradnl" sz="2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s-ES_tradnl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endParaRPr lang="es-ES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373120" y="976611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_tradnl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 </a:t>
            </a:r>
            <a:r>
              <a:rPr lang="es-ES_tradnl" sz="2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s-ES_tradnl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endParaRPr lang="es-ES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287510" y="994892"/>
            <a:ext cx="18330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_tradnl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 </a:t>
            </a:r>
            <a:r>
              <a:rPr lang="es-ES_tradnl" sz="2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s-ES_tradnl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endParaRPr lang="es-ES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5273057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2259080" y="1988840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b="1" dirty="0">
                <a:solidFill>
                  <a:prstClr val="black"/>
                </a:solidFill>
              </a:rPr>
              <a:t>GOOD!</a:t>
            </a:r>
            <a:endParaRPr lang="es-ES" b="1" dirty="0">
              <a:solidFill>
                <a:prstClr val="black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066800" y="6250432"/>
            <a:ext cx="10439400" cy="607568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s-ES_tradn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s-ES_tradn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1: Ô </a:t>
            </a:r>
            <a:r>
              <a:rPr lang="es-ES_tradn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tô</a:t>
            </a:r>
            <a:r>
              <a:rPr lang="es-ES_tradn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s-ES_tradn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gồm</a:t>
            </a:r>
            <a:r>
              <a:rPr lang="es-ES_tradn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s-ES_tradn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mấy</a:t>
            </a:r>
            <a:r>
              <a:rPr lang="es-ES_tradn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bánh</a:t>
            </a:r>
            <a:r>
              <a:rPr lang="es-ES_tradn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</a:t>
            </a:r>
            <a:r>
              <a:rPr lang="es-ES_tradn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9408368" y="5301209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000" b="1" dirty="0">
                <a:solidFill>
                  <a:prstClr val="black"/>
                </a:solidFill>
              </a:rPr>
              <a:t>NEXT</a:t>
            </a:r>
            <a:endParaRPr lang="es-ES" sz="2000" b="1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27952 -0.253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" y="-2"/>
            <a:ext cx="12153899" cy="6857143"/>
          </a:xfrm>
          <a:prstGeom prst="rect">
            <a:avLst/>
          </a:prstGeom>
        </p:spPr>
      </p:pic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8879994" y="2427817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2001400" y="2564904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5415125" y="4293097"/>
            <a:ext cx="1577775" cy="188532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6639" y="3024024"/>
            <a:ext cx="800191" cy="10161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8730180" y="1031024"/>
            <a:ext cx="2364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_tradnl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s-ES_tradnl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ES_tradnl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ải</a:t>
            </a:r>
            <a:endParaRPr lang="es-ES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277068" y="952727"/>
            <a:ext cx="3001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_tradnl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Kim </a:t>
            </a:r>
            <a:r>
              <a:rPr lang="es-ES_tradnl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s-ES_tradnl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_tradnl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s-ES_tradnl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s-ES_tradnl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s-ES_tradnl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endParaRPr lang="es-ES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4760225" y="1005133"/>
            <a:ext cx="3006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_tradnl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s-ES_tradnl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s-ES_tradnl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endParaRPr lang="es-ES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5310009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876402" y="1669500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b="1" dirty="0">
                <a:solidFill>
                  <a:prstClr val="black"/>
                </a:solidFill>
              </a:rPr>
              <a:t>GOOD!</a:t>
            </a:r>
            <a:endParaRPr lang="es-ES" b="1" dirty="0">
              <a:solidFill>
                <a:prstClr val="black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524000" y="6250432"/>
            <a:ext cx="9144000" cy="607568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s-ES_tradn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s-ES_tradn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 </a:t>
            </a:r>
            <a:r>
              <a:rPr lang="es-ES_tradn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 </a:t>
            </a:r>
            <a:r>
              <a:rPr lang="es-ES_tradn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tô</a:t>
            </a:r>
            <a:r>
              <a:rPr lang="es-ES_tradn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s-ES_tradn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s-ES_tradn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chất</a:t>
            </a:r>
            <a:r>
              <a:rPr lang="es-ES_tradn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liệu</a:t>
            </a:r>
            <a:r>
              <a:rPr lang="es-ES_tradn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s-ES_tradn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9408368" y="5301209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000" b="1" dirty="0">
                <a:solidFill>
                  <a:prstClr val="black"/>
                </a:solidFill>
              </a:rPr>
              <a:t>NEXT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" y="-1"/>
            <a:ext cx="12153900" cy="6858000"/>
          </a:xfrm>
          <a:prstGeom prst="rect">
            <a:avLst/>
          </a:prstGeom>
          <a:noFill/>
          <a:ln w="25400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vi-VN" kern="0" smtClean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428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27952 -0.253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8879994" y="2422228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5494308" y="2543394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5415125" y="4293097"/>
            <a:ext cx="1577775" cy="188532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5905" y="3100822"/>
            <a:ext cx="800191" cy="10161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8735748" y="1048030"/>
            <a:ext cx="23467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_tradnl" sz="17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s-ES_tradnl" sz="17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s-ES_tradnl" sz="17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7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s-ES_tradnl" sz="17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7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s-ES_tradnl" sz="17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_tradnl" sz="17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endParaRPr lang="es-ES" sz="17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141642" y="951930"/>
            <a:ext cx="2402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_tradnl" sz="16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s-ES_tradnl" sz="16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s-ES_tradnl" sz="16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s-ES_tradnl" sz="16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 defTabSz="914400"/>
            <a:r>
              <a:rPr lang="es-ES_tradnl" sz="16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s-ES_tradnl" sz="16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endParaRPr lang="es-ES" sz="16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1350264" y="1011646"/>
            <a:ext cx="22981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_tradnl" sz="17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s-ES_tradnl" sz="17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s-ES_tradnl" sz="17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7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s-ES_tradnl" sz="17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7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endParaRPr lang="es-ES" sz="17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712809" y="2471192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4731789" y="2168860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b="1" dirty="0">
                <a:solidFill>
                  <a:prstClr val="black"/>
                </a:solidFill>
              </a:rPr>
              <a:t>GREAT!</a:t>
            </a:r>
            <a:endParaRPr lang="es-ES" b="1" dirty="0">
              <a:solidFill>
                <a:prstClr val="black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524000" y="6250432"/>
            <a:ext cx="9144000" cy="607568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s-ES_tradn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s-ES_tradn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 </a:t>
            </a:r>
            <a:r>
              <a:rPr lang="es-ES_tradn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Màu</a:t>
            </a:r>
            <a:r>
              <a:rPr lang="es-ES_tradn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sắc</a:t>
            </a:r>
            <a:r>
              <a:rPr lang="es-ES_tradn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s-ES_tradn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s-ES_tradn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tô</a:t>
            </a:r>
            <a:r>
              <a:rPr lang="es-ES_tradn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như</a:t>
            </a:r>
            <a:r>
              <a:rPr lang="es-ES_tradn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thế</a:t>
            </a:r>
            <a:r>
              <a:rPr lang="es-ES_tradn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s-ES_tradn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9408368" y="5301209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000" b="1" dirty="0">
                <a:solidFill>
                  <a:prstClr val="black"/>
                </a:solidFill>
              </a:rPr>
              <a:t>NEXT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noFill/>
          <a:ln w="25400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vi-VN" kern="0" smtClean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2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004 -0.22153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Redondear rectángulo de esquina del mismo lado"/>
          <p:cNvSpPr/>
          <p:nvPr/>
        </p:nvSpPr>
        <p:spPr>
          <a:xfrm>
            <a:off x="4799856" y="1916832"/>
            <a:ext cx="2448272" cy="21602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7248128" y="3429000"/>
            <a:ext cx="3419872" cy="64807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1491534" y="3375945"/>
            <a:ext cx="3308323" cy="64807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7728" y="2820950"/>
            <a:ext cx="2732688" cy="347031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6033435" y="3786686"/>
            <a:ext cx="2247962" cy="1840269"/>
          </a:xfrm>
          <a:prstGeom prst="rect">
            <a:avLst/>
          </a:prstGeom>
          <a:noFill/>
          <a:effectLst>
            <a:outerShdw blurRad="76200" dist="241300" dir="186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Llamada ovalada"/>
          <p:cNvSpPr/>
          <p:nvPr/>
        </p:nvSpPr>
        <p:spPr>
          <a:xfrm>
            <a:off x="4262248" y="529400"/>
            <a:ext cx="5971760" cy="1876810"/>
          </a:xfrm>
          <a:prstGeom prst="wedgeEllipseCallout">
            <a:avLst>
              <a:gd name="adj1" fmla="val -24097"/>
              <a:gd name="adj2" fmla="val 1460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 err="1" smtClean="0">
                <a:solidFill>
                  <a:prstClr val="black"/>
                </a:solidFill>
              </a:rPr>
              <a:t>Trò</a:t>
            </a:r>
            <a:r>
              <a:rPr lang="es-ES_tradnl" sz="3200" b="1" dirty="0" smtClean="0">
                <a:solidFill>
                  <a:prstClr val="black"/>
                </a:solidFill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</a:rPr>
              <a:t>chơi</a:t>
            </a:r>
            <a:r>
              <a:rPr lang="es-ES_tradnl" sz="3200" b="1" dirty="0" smtClean="0">
                <a:solidFill>
                  <a:prstClr val="black"/>
                </a:solidFill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</a:rPr>
              <a:t>đã</a:t>
            </a:r>
            <a:r>
              <a:rPr lang="es-ES_tradnl" sz="3200" b="1" dirty="0" smtClean="0">
                <a:solidFill>
                  <a:prstClr val="black"/>
                </a:solidFill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</a:rPr>
              <a:t>kết</a:t>
            </a:r>
            <a:r>
              <a:rPr lang="es-ES_tradnl" sz="3200" b="1" dirty="0" smtClean="0">
                <a:solidFill>
                  <a:prstClr val="black"/>
                </a:solidFill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</a:rPr>
              <a:t>thúc</a:t>
            </a:r>
            <a:r>
              <a:rPr lang="es-ES_tradnl" sz="3200" b="1" dirty="0" smtClean="0">
                <a:solidFill>
                  <a:prstClr val="black"/>
                </a:solidFill>
              </a:rPr>
              <a:t>, </a:t>
            </a:r>
            <a:r>
              <a:rPr lang="es-ES_tradnl" sz="3200" b="1" dirty="0" err="1" smtClean="0">
                <a:solidFill>
                  <a:prstClr val="black"/>
                </a:solidFill>
              </a:rPr>
              <a:t>chúc</a:t>
            </a:r>
            <a:r>
              <a:rPr lang="es-ES_tradnl" sz="3200" b="1" dirty="0" smtClean="0">
                <a:solidFill>
                  <a:prstClr val="black"/>
                </a:solidFill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</a:rPr>
              <a:t>mừng</a:t>
            </a:r>
            <a:r>
              <a:rPr lang="es-ES_tradnl" sz="3200" b="1" dirty="0" smtClean="0">
                <a:solidFill>
                  <a:prstClr val="black"/>
                </a:solidFill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</a:rPr>
              <a:t>các</a:t>
            </a:r>
            <a:r>
              <a:rPr lang="es-ES_tradnl" sz="3200" b="1" dirty="0" smtClean="0">
                <a:solidFill>
                  <a:prstClr val="black"/>
                </a:solidFill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</a:rPr>
              <a:t>em</a:t>
            </a:r>
            <a:r>
              <a:rPr lang="es-ES_tradnl" sz="3200" b="1" dirty="0" smtClean="0">
                <a:solidFill>
                  <a:prstClr val="black"/>
                </a:solidFill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</a:rPr>
              <a:t>đã</a:t>
            </a:r>
            <a:r>
              <a:rPr lang="es-ES_tradnl" sz="3200" b="1" dirty="0" smtClean="0">
                <a:solidFill>
                  <a:prstClr val="black"/>
                </a:solidFill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</a:rPr>
              <a:t>chiến</a:t>
            </a:r>
            <a:r>
              <a:rPr lang="es-ES_tradnl" sz="3200" b="1" dirty="0" smtClean="0">
                <a:solidFill>
                  <a:prstClr val="black"/>
                </a:solidFill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</a:rPr>
              <a:t>thắng</a:t>
            </a:r>
            <a:r>
              <a:rPr lang="es-ES_tradnl" sz="3200" b="1" dirty="0" smtClean="0">
                <a:solidFill>
                  <a:prstClr val="black"/>
                </a:solidFill>
              </a:rPr>
              <a:t>.</a:t>
            </a:r>
            <a:endParaRPr lang="es-ES" sz="3200" b="1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noFill/>
          <a:ln w="25400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vi-VN" kern="0" smtClean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975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Scroll 3"/>
          <p:cNvSpPr/>
          <p:nvPr/>
        </p:nvSpPr>
        <p:spPr>
          <a:xfrm>
            <a:off x="2809376" y="100583"/>
            <a:ext cx="6509513" cy="566743"/>
          </a:xfrm>
          <a:prstGeom prst="vertic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 DO CHỌN BÁO CÁO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58772" y="767910"/>
            <a:ext cx="11883876" cy="6035040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thù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5512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CT GD PT 2018.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HS.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“Chia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93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645285" y="1203946"/>
            <a:ext cx="8020050" cy="867029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3200" b="1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13: THIẾT KẾ VÀ TẠO DÁNG Ô TÔ</a:t>
            </a:r>
            <a:endParaRPr lang="en-US" sz="3200" b="1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9859" y="76186"/>
            <a:ext cx="5505451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NHÀ THIẾT KẾ TÀI BA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950" t="7620" r="4943" b="9207"/>
          <a:stretch/>
        </p:blipFill>
        <p:spPr>
          <a:xfrm>
            <a:off x="1785059" y="2532367"/>
            <a:ext cx="7740502" cy="34812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4874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6" b="17314"/>
          <a:stretch/>
        </p:blipFill>
        <p:spPr>
          <a:xfrm>
            <a:off x="7880482" y="75794"/>
            <a:ext cx="3484651" cy="3561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4" b="8037"/>
          <a:stretch/>
        </p:blipFill>
        <p:spPr>
          <a:xfrm>
            <a:off x="3798758" y="75794"/>
            <a:ext cx="3337065" cy="3561486"/>
          </a:xfrm>
          <a:prstGeom prst="rect">
            <a:avLst/>
          </a:prstGeom>
        </p:spPr>
      </p:pic>
      <p:sp>
        <p:nvSpPr>
          <p:cNvPr id="14" name="Teardrop 13"/>
          <p:cNvSpPr/>
          <p:nvPr/>
        </p:nvSpPr>
        <p:spPr>
          <a:xfrm>
            <a:off x="165933" y="1160916"/>
            <a:ext cx="2888166" cy="3343191"/>
          </a:xfrm>
          <a:prstGeom prst="teardrop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HÌNH ẢNH TRONG THỰC TẾ GIẢNG DẠY</a:t>
            </a:r>
            <a:endParaRPr lang="en-US" sz="2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3385" y="3240457"/>
            <a:ext cx="2991264" cy="39925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73"/>
          <a:stretch/>
        </p:blipFill>
        <p:spPr>
          <a:xfrm>
            <a:off x="4476478" y="3842064"/>
            <a:ext cx="2829320" cy="289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0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94225" y="3725516"/>
            <a:ext cx="2614422" cy="3485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785" y="183456"/>
            <a:ext cx="2771181" cy="3694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97633" y="3785179"/>
            <a:ext cx="2632273" cy="35133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7" y="2364043"/>
            <a:ext cx="3305266" cy="44116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03" y="22512"/>
            <a:ext cx="2888867" cy="38558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212" y="347472"/>
            <a:ext cx="4024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0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flipH="1">
            <a:off x="129596" y="1568005"/>
            <a:ext cx="125475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CỦA HỌC SINH LỚP 6 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" t="19905" r="6688" b="9613"/>
          <a:stretch/>
        </p:blipFill>
        <p:spPr>
          <a:xfrm>
            <a:off x="1533197" y="3777410"/>
            <a:ext cx="4831999" cy="3000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" t="4867" r="1658" b="6020"/>
          <a:stretch/>
        </p:blipFill>
        <p:spPr>
          <a:xfrm>
            <a:off x="1578917" y="324885"/>
            <a:ext cx="4867602" cy="3309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" t="1798" r="1545" b="7282"/>
          <a:stretch/>
        </p:blipFill>
        <p:spPr>
          <a:xfrm>
            <a:off x="7223760" y="324885"/>
            <a:ext cx="4636008" cy="3182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t="2418" r="6273" b="10092"/>
          <a:stretch/>
        </p:blipFill>
        <p:spPr>
          <a:xfrm>
            <a:off x="7132320" y="3777410"/>
            <a:ext cx="4636008" cy="3000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44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 descr="Vẽ chân dung biểu cảm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AutoShape 12" descr="Vẽ chân dung biểu cảm - YouTub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14" descr="Vẽ chân dung biểu cảm - YouTube"/>
          <p:cNvSpPr>
            <a:spLocks noChangeAspect="1" noChangeArrowheads="1"/>
          </p:cNvSpPr>
          <p:nvPr/>
        </p:nvSpPr>
        <p:spPr bwMode="auto">
          <a:xfrm>
            <a:off x="1274191" y="12210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16" descr="Vẽ chân dung biểu cảm - YouTub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7851" y="-12029"/>
            <a:ext cx="6773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 flipH="1">
            <a:off x="244706" y="4635981"/>
            <a:ext cx="2270256" cy="20870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1" r="40887" b="32931"/>
          <a:stretch/>
        </p:blipFill>
        <p:spPr>
          <a:xfrm flipH="1">
            <a:off x="508084" y="2510398"/>
            <a:ext cx="1743499" cy="19530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 b="22737"/>
          <a:stretch/>
        </p:blipFill>
        <p:spPr>
          <a:xfrm flipH="1">
            <a:off x="2784933" y="4656842"/>
            <a:ext cx="2778942" cy="20738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8"/>
          <a:stretch/>
        </p:blipFill>
        <p:spPr>
          <a:xfrm flipH="1">
            <a:off x="5833846" y="4649772"/>
            <a:ext cx="2763103" cy="20314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3" r="5973" b="33145"/>
          <a:stretch/>
        </p:blipFill>
        <p:spPr>
          <a:xfrm flipH="1">
            <a:off x="8866920" y="4656842"/>
            <a:ext cx="3141941" cy="201733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1" t="16624" r="31128" b="40593"/>
          <a:stretch/>
        </p:blipFill>
        <p:spPr>
          <a:xfrm flipH="1">
            <a:off x="2804747" y="2572076"/>
            <a:ext cx="1734912" cy="197384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6" b="7610"/>
          <a:stretch/>
        </p:blipFill>
        <p:spPr>
          <a:xfrm flipH="1">
            <a:off x="1014986" y="644878"/>
            <a:ext cx="1734100" cy="168578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9" b="11111"/>
          <a:stretch/>
        </p:blipFill>
        <p:spPr>
          <a:xfrm flipH="1">
            <a:off x="7549744" y="2596080"/>
            <a:ext cx="1981797" cy="192985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t="23075" r="15012" b="14797"/>
          <a:stretch/>
        </p:blipFill>
        <p:spPr>
          <a:xfrm flipH="1">
            <a:off x="9430610" y="547688"/>
            <a:ext cx="1852218" cy="194871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6"/>
          <a:stretch/>
        </p:blipFill>
        <p:spPr>
          <a:xfrm flipH="1">
            <a:off x="10050744" y="2595265"/>
            <a:ext cx="1767617" cy="195066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82"/>
          <a:stretch/>
        </p:blipFill>
        <p:spPr>
          <a:xfrm flipH="1">
            <a:off x="5092823" y="2616073"/>
            <a:ext cx="1937718" cy="192985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" t="12174" r="20697" b="22866"/>
          <a:stretch/>
        </p:blipFill>
        <p:spPr>
          <a:xfrm flipH="1">
            <a:off x="7053912" y="549662"/>
            <a:ext cx="1904216" cy="196073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50" b="22374"/>
          <a:stretch/>
        </p:blipFill>
        <p:spPr>
          <a:xfrm flipH="1">
            <a:off x="3275120" y="585059"/>
            <a:ext cx="3420609" cy="188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2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 descr="Vẽ chân dung biểu cảm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AutoShape 12" descr="Vẽ chân dung biểu cảm - YouTub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14" descr="Vẽ chân dung biểu cảm - YouTube"/>
          <p:cNvSpPr>
            <a:spLocks noChangeAspect="1" noChangeArrowheads="1"/>
          </p:cNvSpPr>
          <p:nvPr/>
        </p:nvSpPr>
        <p:spPr bwMode="auto">
          <a:xfrm>
            <a:off x="1274191" y="12210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16" descr="Vẽ chân dung biểu cảm - YouTub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66098" y="80700"/>
            <a:ext cx="6773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975" y="847349"/>
            <a:ext cx="2596122" cy="1772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"/>
          <a:stretch/>
        </p:blipFill>
        <p:spPr>
          <a:xfrm>
            <a:off x="3371253" y="2868689"/>
            <a:ext cx="2560844" cy="1676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62" y="783339"/>
            <a:ext cx="2559061" cy="1736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"/>
          <a:stretch/>
        </p:blipFill>
        <p:spPr>
          <a:xfrm>
            <a:off x="334826" y="847349"/>
            <a:ext cx="2556952" cy="1709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26" y="2818226"/>
            <a:ext cx="2556952" cy="1727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761" y="2857562"/>
            <a:ext cx="2505357" cy="1727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346" y="783339"/>
            <a:ext cx="2635422" cy="1736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715" y="4879965"/>
            <a:ext cx="2505357" cy="1727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26" y="4879966"/>
            <a:ext cx="2556952" cy="1727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" t="7531" r="5995" b="8282"/>
          <a:stretch/>
        </p:blipFill>
        <p:spPr>
          <a:xfrm>
            <a:off x="9224348" y="4895578"/>
            <a:ext cx="2700121" cy="1711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8" r="12572"/>
          <a:stretch/>
        </p:blipFill>
        <p:spPr>
          <a:xfrm rot="16200000">
            <a:off x="9710907" y="2383487"/>
            <a:ext cx="1727002" cy="2700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3" r="4491" b="10911"/>
          <a:stretch/>
        </p:blipFill>
        <p:spPr>
          <a:xfrm>
            <a:off x="3335975" y="4837817"/>
            <a:ext cx="2787929" cy="1880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7201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 descr="Vẽ chân dung biểu cảm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AutoShape 12" descr="Vẽ chân dung biểu cảm - YouTub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14" descr="Vẽ chân dung biểu cảm - YouTube"/>
          <p:cNvSpPr>
            <a:spLocks noChangeAspect="1" noChangeArrowheads="1"/>
          </p:cNvSpPr>
          <p:nvPr/>
        </p:nvSpPr>
        <p:spPr bwMode="auto">
          <a:xfrm>
            <a:off x="1274191" y="12210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16" descr="Vẽ chân dung biểu cảm - YouTub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0400" y="304800"/>
            <a:ext cx="5493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58"/>
          <a:stretch/>
        </p:blipFill>
        <p:spPr>
          <a:xfrm flipH="1">
            <a:off x="3870084" y="4137766"/>
            <a:ext cx="3802802" cy="24941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4"/>
          <a:stretch/>
        </p:blipFill>
        <p:spPr>
          <a:xfrm flipH="1">
            <a:off x="375539" y="4310550"/>
            <a:ext cx="2134608" cy="23048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7"/>
          <a:stretch/>
        </p:blipFill>
        <p:spPr>
          <a:xfrm flipH="1">
            <a:off x="3709127" y="971783"/>
            <a:ext cx="4392409" cy="28404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9" b="7928"/>
          <a:stretch/>
        </p:blipFill>
        <p:spPr>
          <a:xfrm flipH="1">
            <a:off x="375539" y="1044761"/>
            <a:ext cx="2465569" cy="28414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8055" r="-1471" b="5099"/>
          <a:stretch/>
        </p:blipFill>
        <p:spPr>
          <a:xfrm flipH="1">
            <a:off x="8969555" y="985243"/>
            <a:ext cx="2465569" cy="28579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8" b="23328"/>
          <a:stretch/>
        </p:blipFill>
        <p:spPr>
          <a:xfrm flipH="1">
            <a:off x="8848458" y="4358189"/>
            <a:ext cx="2703781" cy="233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122129418"/>
              </p:ext>
            </p:extLst>
          </p:nvPr>
        </p:nvGraphicFramePr>
        <p:xfrm>
          <a:off x="-72967" y="1859280"/>
          <a:ext cx="9633527" cy="5019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Up Ribbon 2"/>
          <p:cNvSpPr/>
          <p:nvPr/>
        </p:nvSpPr>
        <p:spPr>
          <a:xfrm>
            <a:off x="558800" y="223520"/>
            <a:ext cx="10952480" cy="914400"/>
          </a:xfrm>
          <a:prstGeom prst="ribbon2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HIỆU QUẢ SAU KHI THỰC HIỆN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Diagram group"/>
          <p:cNvGrpSpPr/>
          <p:nvPr/>
        </p:nvGrpSpPr>
        <p:grpSpPr>
          <a:xfrm>
            <a:off x="8896668" y="2519680"/>
            <a:ext cx="3183572" cy="4832465"/>
            <a:chOff x="6656785" y="-1"/>
            <a:chExt cx="3095624" cy="5001491"/>
          </a:xfrm>
          <a:scene3d>
            <a:camera prst="isometricOffAxis2Left" zoom="95000"/>
            <a:lightRig rig="flat" dir="t"/>
          </a:scene3d>
        </p:grpSpPr>
        <p:grpSp>
          <p:nvGrpSpPr>
            <p:cNvPr id="5" name="Group 4"/>
            <p:cNvGrpSpPr/>
            <p:nvPr/>
          </p:nvGrpSpPr>
          <p:grpSpPr>
            <a:xfrm>
              <a:off x="6656785" y="-1"/>
              <a:ext cx="3095624" cy="5001491"/>
              <a:chOff x="6656785" y="-1"/>
              <a:chExt cx="3095624" cy="5001491"/>
            </a:xfrm>
          </p:grpSpPr>
          <p:sp>
            <p:nvSpPr>
              <p:cNvPr id="6" name="Flowchart: Manual Operation 5"/>
              <p:cNvSpPr/>
              <p:nvPr/>
            </p:nvSpPr>
            <p:spPr>
              <a:xfrm rot="16200000">
                <a:off x="5703851" y="952933"/>
                <a:ext cx="5001491" cy="3095624"/>
              </a:xfrm>
              <a:prstGeom prst="flowChartManualOperation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7" name="Flowchart: Manual Operation 4"/>
              <p:cNvSpPr/>
              <p:nvPr/>
            </p:nvSpPr>
            <p:spPr>
              <a:xfrm rot="21600000">
                <a:off x="6656785" y="1000297"/>
                <a:ext cx="3095624" cy="3000895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spcFirstLastPara="0" vert="horz" wrap="square" lIns="190500" tIns="0" rIns="193042" bIns="0" numCol="1" spcCol="1270" anchor="ctr" anchorCtr="0">
                <a:noAutofit/>
              </a:bodyPr>
              <a:lstStyle/>
              <a:p>
                <a:pPr lvl="0" algn="ctr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2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32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lang="en-US" sz="32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môn</a:t>
                </a:r>
                <a:r>
                  <a:rPr lang="en-US" sz="32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nâ</a:t>
                </a:r>
                <a:r>
                  <a:rPr lang="en-US" sz="3200" kern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</a:t>
                </a:r>
                <a:r>
                  <a:rPr lang="en-US" sz="3200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lên</a:t>
                </a:r>
                <a:r>
                  <a:rPr lang="en-US" sz="32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rõ</a:t>
                </a:r>
                <a:r>
                  <a:rPr lang="en-US" sz="32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rệt</a:t>
                </a:r>
                <a:endPara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594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30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ounded Rectangle 1"/>
          <p:cNvSpPr/>
          <p:nvPr/>
        </p:nvSpPr>
        <p:spPr>
          <a:xfrm>
            <a:off x="619126" y="876300"/>
            <a:ext cx="10758920" cy="5105400"/>
          </a:xfrm>
          <a:prstGeom prst="roundRect">
            <a:avLst/>
          </a:prstGeom>
          <a:solidFill>
            <a:srgbClr val="006600">
              <a:alpha val="5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ội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Nhac nen phong ca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9160" y="624840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641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24960158"/>
              </p:ext>
            </p:extLst>
          </p:nvPr>
        </p:nvGraphicFramePr>
        <p:xfrm>
          <a:off x="701567" y="1295400"/>
          <a:ext cx="1083091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048000" y="296333"/>
            <a:ext cx="5867400" cy="838200"/>
          </a:xfrm>
          <a:prstGeom prst="roundRect">
            <a:avLst>
              <a:gd name="adj" fmla="val 31028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CẤU TRÚC CỦA BÁO CÁO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7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B13231A-9838-4245-A4E1-603812EC20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8B13231A-9838-4245-A4E1-603812EC20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68B8E46-17B1-44AB-9995-351B11126A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568B8E46-17B1-44AB-9995-351B11126A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425BD6A-126D-44C7-807E-0BB0E8B1F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E425BD6A-126D-44C7-807E-0BB0E8B1FD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B70F176-0D84-449E-85C1-E956B7278D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CB70F176-0D84-449E-85C1-E956B7278D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4">
            <a:extLst>
              <a:ext uri="{FF2B5EF4-FFF2-40B4-BE49-F238E27FC236}">
                <a16:creationId xmlns:a16="http://schemas.microsoft.com/office/drawing/2014/main" xmlns="" id="{DC7BFE05-1125-4035-9EFC-53B134A96E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5198" y="1773027"/>
            <a:ext cx="2862096" cy="2478302"/>
          </a:xfrm>
          <a:prstGeom prst="flowChartAlternateProcess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nl-NL" sz="3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MỤC </a:t>
            </a:r>
            <a:r>
              <a:rPr lang="nl-NL" sz="3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endParaRPr lang="en-US" sz="3000" b="1" dirty="0">
              <a:solidFill>
                <a:srgbClr val="0000CC"/>
              </a:solidFill>
            </a:endParaRPr>
          </a:p>
        </p:txBody>
      </p:sp>
      <p:sp>
        <p:nvSpPr>
          <p:cNvPr id="59395" name="AutoShape 4">
            <a:extLst>
              <a:ext uri="{FF2B5EF4-FFF2-40B4-BE49-F238E27FC236}">
                <a16:creationId xmlns:a16="http://schemas.microsoft.com/office/drawing/2014/main" xmlns="" id="{91AA14C2-80A6-49FB-BEC1-906FFDDD5B70}"/>
              </a:ext>
            </a:extLst>
          </p:cNvPr>
          <p:cNvSpPr>
            <a:spLocks noChangeArrowheads="1"/>
          </p:cNvSpPr>
          <p:nvPr/>
        </p:nvSpPr>
        <p:spPr bwMode="ltGray">
          <a:xfrm rot="5400000">
            <a:off x="-216804" y="1740177"/>
            <a:ext cx="5615538" cy="287434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1 w 21600"/>
              <a:gd name="T13" fmla="*/ 0 h 21600"/>
              <a:gd name="T14" fmla="*/ 21199 w 21600"/>
              <a:gd name="T15" fmla="*/ 13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lnTo>
                  <a:pt x="323" y="10641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" name="Group 22">
            <a:extLst>
              <a:ext uri="{FF2B5EF4-FFF2-40B4-BE49-F238E27FC236}">
                <a16:creationId xmlns:a16="http://schemas.microsoft.com/office/drawing/2014/main" xmlns="" id="{BE4047B2-9DE2-4850-B2A8-46AB4680DCE0}"/>
              </a:ext>
            </a:extLst>
          </p:cNvPr>
          <p:cNvGrpSpPr>
            <a:grpSpLocks/>
          </p:cNvGrpSpPr>
          <p:nvPr/>
        </p:nvGrpSpPr>
        <p:grpSpPr bwMode="auto">
          <a:xfrm>
            <a:off x="3548653" y="637881"/>
            <a:ext cx="8077200" cy="1321847"/>
            <a:chOff x="1009" y="1054"/>
            <a:chExt cx="3362" cy="34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ECC67982-172B-4F00-B446-10E2E015F25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9" y="1091"/>
              <a:ext cx="528" cy="303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8" name="AutoShape 24">
              <a:extLst>
                <a:ext uri="{FF2B5EF4-FFF2-40B4-BE49-F238E27FC236}">
                  <a16:creationId xmlns:a16="http://schemas.microsoft.com/office/drawing/2014/main" xmlns="" id="{6E44D457-84FB-4C0B-9F87-D1D204E8935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448" y="1054"/>
              <a:ext cx="2923" cy="320"/>
            </a:xfrm>
            <a:prstGeom prst="roundRect">
              <a:avLst>
                <a:gd name="adj" fmla="val 50000"/>
              </a:avLst>
            </a:prstGeom>
            <a:ln/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1800"/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ADDD68F7-21E1-44AF-A11D-B08FAC101ADA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14552" y="1005973"/>
            <a:ext cx="469905" cy="460042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57255"/>
                  <a:invGamma/>
                </a:scheme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5" name="Group 22">
            <a:extLst>
              <a:ext uri="{FF2B5EF4-FFF2-40B4-BE49-F238E27FC236}">
                <a16:creationId xmlns:a16="http://schemas.microsoft.com/office/drawing/2014/main" xmlns="" id="{BE4047B2-9DE2-4850-B2A8-46AB4680DCE0}"/>
              </a:ext>
            </a:extLst>
          </p:cNvPr>
          <p:cNvGrpSpPr>
            <a:grpSpLocks/>
          </p:cNvGrpSpPr>
          <p:nvPr/>
        </p:nvGrpSpPr>
        <p:grpSpPr bwMode="auto">
          <a:xfrm>
            <a:off x="3736119" y="2472934"/>
            <a:ext cx="7846281" cy="1189115"/>
            <a:chOff x="1034" y="1081"/>
            <a:chExt cx="3380" cy="32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ECC67982-172B-4F00-B446-10E2E015F25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34" y="1091"/>
              <a:ext cx="528" cy="303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8" name="AutoShape 24">
              <a:extLst>
                <a:ext uri="{FF2B5EF4-FFF2-40B4-BE49-F238E27FC236}">
                  <a16:creationId xmlns:a16="http://schemas.microsoft.com/office/drawing/2014/main" xmlns="" id="{6E44D457-84FB-4C0B-9F87-D1D204E8935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491" y="1081"/>
              <a:ext cx="2923" cy="320"/>
            </a:xfrm>
            <a:prstGeom prst="roundRect">
              <a:avLst>
                <a:gd name="adj" fmla="val 50000"/>
              </a:avLst>
            </a:prstGeom>
            <a:ln/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1800"/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ADDD68F7-21E1-44AF-A11D-B08FAC101AD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14240" y="2854311"/>
            <a:ext cx="450259" cy="454025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57255"/>
                  <a:invGamma/>
                </a:scheme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" name="Text Box 34">
            <a:extLst>
              <a:ext uri="{FF2B5EF4-FFF2-40B4-BE49-F238E27FC236}">
                <a16:creationId xmlns:a16="http://schemas.microsoft.com/office/drawing/2014/main" xmlns="" id="{E339E591-36C2-48E9-9345-85EFCC975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457" y="3391086"/>
            <a:ext cx="5011962" cy="57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22">
            <a:extLst>
              <a:ext uri="{FF2B5EF4-FFF2-40B4-BE49-F238E27FC236}">
                <a16:creationId xmlns:a16="http://schemas.microsoft.com/office/drawing/2014/main" xmlns="" id="{BE4047B2-9DE2-4850-B2A8-46AB4680DCE0}"/>
              </a:ext>
            </a:extLst>
          </p:cNvPr>
          <p:cNvGrpSpPr>
            <a:grpSpLocks/>
          </p:cNvGrpSpPr>
          <p:nvPr/>
        </p:nvGrpSpPr>
        <p:grpSpPr bwMode="auto">
          <a:xfrm>
            <a:off x="3305990" y="4610495"/>
            <a:ext cx="8540570" cy="1206730"/>
            <a:chOff x="1034" y="1081"/>
            <a:chExt cx="3380" cy="32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ECC67982-172B-4F00-B446-10E2E015F25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34" y="1091"/>
              <a:ext cx="528" cy="303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3" name="AutoShape 24">
              <a:extLst>
                <a:ext uri="{FF2B5EF4-FFF2-40B4-BE49-F238E27FC236}">
                  <a16:creationId xmlns:a16="http://schemas.microsoft.com/office/drawing/2014/main" xmlns="" id="{6E44D457-84FB-4C0B-9F87-D1D204E8935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491" y="1081"/>
              <a:ext cx="2923" cy="320"/>
            </a:xfrm>
            <a:prstGeom prst="roundRect">
              <a:avLst>
                <a:gd name="adj" fmla="val 50000"/>
              </a:avLst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1800"/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ADDD68F7-21E1-44AF-A11D-B08FAC101ADA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36119" y="4985318"/>
            <a:ext cx="413386" cy="416796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57255"/>
                  <a:invGamma/>
                </a:scheme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5" name="Text Box 34">
            <a:extLst>
              <a:ext uri="{FF2B5EF4-FFF2-40B4-BE49-F238E27FC236}">
                <a16:creationId xmlns:a16="http://schemas.microsoft.com/office/drawing/2014/main" xmlns="" id="{E339E591-36C2-48E9-9345-85EFCC975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2041" y="4738968"/>
            <a:ext cx="7104519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34">
            <a:extLst>
              <a:ext uri="{FF2B5EF4-FFF2-40B4-BE49-F238E27FC236}">
                <a16:creationId xmlns:a16="http://schemas.microsoft.com/office/drawing/2014/main" xmlns="" id="{E339E591-36C2-48E9-9345-85EFCC975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1901" y="2449590"/>
            <a:ext cx="5993299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34">
            <a:extLst>
              <a:ext uri="{FF2B5EF4-FFF2-40B4-BE49-F238E27FC236}">
                <a16:creationId xmlns:a16="http://schemas.microsoft.com/office/drawing/2014/main" xmlns="" id="{F3635937-9112-4397-9BE7-D1FB846DF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3952" y="494816"/>
            <a:ext cx="6516368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nimBg="1"/>
      <p:bldP spid="59395" grpId="0" animBg="1"/>
      <p:bldP spid="39" grpId="0" animBg="1"/>
      <p:bldP spid="29" grpId="0" animBg="1"/>
      <p:bldP spid="31" grpId="0"/>
      <p:bldP spid="44" grpId="0" animBg="1"/>
      <p:bldP spid="45" grpId="0"/>
      <p:bldP spid="30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83714300"/>
              </p:ext>
            </p:extLst>
          </p:nvPr>
        </p:nvGraphicFramePr>
        <p:xfrm>
          <a:off x="3124200" y="212651"/>
          <a:ext cx="8783320" cy="6264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5621688" y="2595880"/>
            <a:ext cx="3733800" cy="144780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 TRÒ CHƠI</a:t>
            </a:r>
            <a:endParaRPr lang="en-US" sz="31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3F63AC71-BE93-472B-B3E4-D6088075122A}"/>
              </a:ext>
            </a:extLst>
          </p:cNvPr>
          <p:cNvSpPr/>
          <p:nvPr/>
        </p:nvSpPr>
        <p:spPr>
          <a:xfrm>
            <a:off x="400590" y="1274792"/>
            <a:ext cx="2254685" cy="3619289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CHỨC THỰC HIỆN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28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752DAE-9BAE-47ED-B562-A0489582C6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5E752DAE-9BAE-47ED-B562-A0489582C6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ED693F-4830-4C43-80EF-A2ACB1DF27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35ED693F-4830-4C43-80EF-A2ACB1DF27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00368F-6724-4635-9D8A-17AAF909B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3B00368F-6724-4635-9D8A-17AAF909BF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759510-2F59-456F-A4DC-7DFAD5710A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08759510-2F59-456F-A4DC-7DFAD5710A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1755E7-5ED6-400F-93BD-EE474E9ACB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CA1755E7-5ED6-400F-93BD-EE474E9ACB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0C3EB2-A2F5-4FE7-8967-6DA7A6457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A30C3EB2-A2F5-4FE7-8967-6DA7A64573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70A481-2B4F-4E62-9A74-F676CA2D0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4">
                                            <p:graphicEl>
                                              <a:dgm id="{0170A481-2B4F-4E62-9A74-F676CA2D04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8D4484-C9E0-43F0-BE31-B475FA9BA6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">
                                            <p:graphicEl>
                                              <a:dgm id="{0E8D4484-C9E0-43F0-BE31-B475FA9BA6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7DA93D-DD81-44BC-8D52-D9B10F06FB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">
                                            <p:graphicEl>
                                              <a:dgm id="{B37DA93D-DD81-44BC-8D52-D9B10F06FB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C5E8F3-4F60-4D76-B86B-19570C93E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2AC5E8F3-4F60-4D76-B86B-19570C93E2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108687" y="1073056"/>
          <a:ext cx="274320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/>
                <a:gridCol w="548640"/>
                <a:gridCol w="548640"/>
                <a:gridCol w="548640"/>
                <a:gridCol w="548640"/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590527" y="1640323"/>
          <a:ext cx="166624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/>
                <a:gridCol w="548640"/>
                <a:gridCol w="568960"/>
              </a:tblGrid>
              <a:tr h="4707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7149327" y="2207590"/>
          <a:ext cx="274320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/>
                <a:gridCol w="548640"/>
                <a:gridCol w="548640"/>
                <a:gridCol w="548640"/>
                <a:gridCol w="548640"/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Ạ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Ẻ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6052047" y="2774857"/>
          <a:ext cx="329184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/>
                <a:gridCol w="548640"/>
                <a:gridCol w="548640"/>
                <a:gridCol w="548640"/>
                <a:gridCol w="548640"/>
                <a:gridCol w="548640"/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041887" y="3342124"/>
          <a:ext cx="384048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/>
                <a:gridCol w="548640"/>
                <a:gridCol w="548640"/>
                <a:gridCol w="548640"/>
                <a:gridCol w="548640"/>
                <a:gridCol w="548640"/>
                <a:gridCol w="548640"/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6570207" y="3909391"/>
          <a:ext cx="164592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/>
                <a:gridCol w="548640"/>
                <a:gridCol w="548640"/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6021567" y="4476656"/>
          <a:ext cx="384048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/>
                <a:gridCol w="548640"/>
                <a:gridCol w="548640"/>
                <a:gridCol w="548640"/>
                <a:gridCol w="548640"/>
                <a:gridCol w="548640"/>
                <a:gridCol w="548640"/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2" name="Số 1"/>
          <p:cNvSpPr/>
          <p:nvPr/>
        </p:nvSpPr>
        <p:spPr>
          <a:xfrm>
            <a:off x="5277347" y="916875"/>
            <a:ext cx="548640" cy="548640"/>
          </a:xfrm>
          <a:prstGeom prst="ellipse">
            <a:avLst/>
          </a:prstGeom>
          <a:solidFill>
            <a:srgbClr val="378735"/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Bảng câu hỏi"/>
          <p:cNvSpPr/>
          <p:nvPr/>
        </p:nvSpPr>
        <p:spPr>
          <a:xfrm>
            <a:off x="4513648" y="5432976"/>
            <a:ext cx="6848476" cy="119888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ố 1"/>
          <p:cNvSpPr/>
          <p:nvPr/>
        </p:nvSpPr>
        <p:spPr>
          <a:xfrm>
            <a:off x="5277347" y="1515876"/>
            <a:ext cx="548640" cy="548640"/>
          </a:xfrm>
          <a:prstGeom prst="ellipse">
            <a:avLst/>
          </a:prstGeom>
          <a:solidFill>
            <a:srgbClr val="378735"/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ảng câu hỏi"/>
          <p:cNvSpPr/>
          <p:nvPr/>
        </p:nvSpPr>
        <p:spPr>
          <a:xfrm>
            <a:off x="4504254" y="5432976"/>
            <a:ext cx="6848476" cy="119888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?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ố 1"/>
          <p:cNvSpPr/>
          <p:nvPr/>
        </p:nvSpPr>
        <p:spPr>
          <a:xfrm>
            <a:off x="5277347" y="2115439"/>
            <a:ext cx="548640" cy="548640"/>
          </a:xfrm>
          <a:prstGeom prst="ellipse">
            <a:avLst/>
          </a:prstGeom>
          <a:solidFill>
            <a:srgbClr val="378735"/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Bảng câu hỏi"/>
          <p:cNvSpPr/>
          <p:nvPr/>
        </p:nvSpPr>
        <p:spPr>
          <a:xfrm>
            <a:off x="4482228" y="5432976"/>
            <a:ext cx="6848476" cy="119888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endParaRPr lang="en-US" sz="24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ố 1"/>
          <p:cNvSpPr/>
          <p:nvPr/>
        </p:nvSpPr>
        <p:spPr>
          <a:xfrm>
            <a:off x="5277347" y="2713878"/>
            <a:ext cx="548640" cy="548640"/>
          </a:xfrm>
          <a:prstGeom prst="ellipse">
            <a:avLst/>
          </a:prstGeom>
          <a:solidFill>
            <a:srgbClr val="378735"/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Bảng câu hỏi"/>
          <p:cNvSpPr/>
          <p:nvPr/>
        </p:nvSpPr>
        <p:spPr>
          <a:xfrm>
            <a:off x="4483871" y="5432976"/>
            <a:ext cx="6848476" cy="119888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(6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ố 1"/>
          <p:cNvSpPr/>
          <p:nvPr/>
        </p:nvSpPr>
        <p:spPr>
          <a:xfrm>
            <a:off x="5277347" y="3325969"/>
            <a:ext cx="548640" cy="548640"/>
          </a:xfrm>
          <a:prstGeom prst="ellipse">
            <a:avLst/>
          </a:prstGeom>
          <a:solidFill>
            <a:srgbClr val="378735"/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ctr"/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Bảng câu hỏi"/>
          <p:cNvSpPr/>
          <p:nvPr/>
        </p:nvSpPr>
        <p:spPr>
          <a:xfrm>
            <a:off x="4504254" y="5432976"/>
            <a:ext cx="6848476" cy="119888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Ở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(7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22" name="Số 1"/>
          <p:cNvSpPr/>
          <p:nvPr/>
        </p:nvSpPr>
        <p:spPr>
          <a:xfrm>
            <a:off x="5277347" y="3911880"/>
            <a:ext cx="548640" cy="548640"/>
          </a:xfrm>
          <a:prstGeom prst="ellipse">
            <a:avLst/>
          </a:prstGeom>
          <a:solidFill>
            <a:srgbClr val="378735"/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Bảng câu hỏi"/>
          <p:cNvSpPr/>
          <p:nvPr/>
        </p:nvSpPr>
        <p:spPr>
          <a:xfrm>
            <a:off x="4482228" y="5445627"/>
            <a:ext cx="6848476" cy="119888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24" name="Số 1"/>
          <p:cNvSpPr/>
          <p:nvPr/>
        </p:nvSpPr>
        <p:spPr>
          <a:xfrm>
            <a:off x="5277347" y="4512005"/>
            <a:ext cx="548640" cy="548640"/>
          </a:xfrm>
          <a:prstGeom prst="ellipse">
            <a:avLst/>
          </a:prstGeom>
          <a:solidFill>
            <a:srgbClr val="378735"/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Bảng câu hỏi"/>
          <p:cNvSpPr/>
          <p:nvPr/>
        </p:nvSpPr>
        <p:spPr>
          <a:xfrm>
            <a:off x="4505076" y="5445627"/>
            <a:ext cx="6826450" cy="119888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24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  <a:p>
            <a:pPr algn="ctr"/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7123182" y="1108405"/>
          <a:ext cx="274320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/>
                <a:gridCol w="548640"/>
                <a:gridCol w="548640"/>
                <a:gridCol w="548640"/>
                <a:gridCol w="548640"/>
              </a:tblGrid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052629"/>
              </p:ext>
            </p:extLst>
          </p:nvPr>
        </p:nvGraphicFramePr>
        <p:xfrm>
          <a:off x="6605022" y="1685832"/>
          <a:ext cx="1666240" cy="470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/>
                <a:gridCol w="548640"/>
                <a:gridCol w="568960"/>
              </a:tblGrid>
              <a:tr h="4707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7163822" y="2242939"/>
          <a:ext cx="274320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/>
                <a:gridCol w="548640"/>
                <a:gridCol w="548640"/>
                <a:gridCol w="548640"/>
                <a:gridCol w="548640"/>
              </a:tblGrid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/>
          </p:nvPr>
        </p:nvGraphicFramePr>
        <p:xfrm>
          <a:off x="6066542" y="2810206"/>
          <a:ext cx="329184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/>
                <a:gridCol w="548640"/>
                <a:gridCol w="548640"/>
                <a:gridCol w="548640"/>
                <a:gridCol w="548640"/>
                <a:gridCol w="548640"/>
              </a:tblGrid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/>
          </p:nvPr>
        </p:nvGraphicFramePr>
        <p:xfrm>
          <a:off x="6056382" y="3377473"/>
          <a:ext cx="384048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/>
                <a:gridCol w="548640"/>
                <a:gridCol w="548640"/>
                <a:gridCol w="548640"/>
                <a:gridCol w="548640"/>
                <a:gridCol w="548640"/>
                <a:gridCol w="548640"/>
              </a:tblGrid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/>
          </p:nvPr>
        </p:nvGraphicFramePr>
        <p:xfrm>
          <a:off x="6584702" y="3944740"/>
          <a:ext cx="164592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/>
                <a:gridCol w="548640"/>
                <a:gridCol w="548640"/>
              </a:tblGrid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/>
          </p:nvPr>
        </p:nvGraphicFramePr>
        <p:xfrm>
          <a:off x="6036062" y="4512005"/>
          <a:ext cx="384048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/>
                <a:gridCol w="548640"/>
                <a:gridCol w="548640"/>
                <a:gridCol w="548640"/>
                <a:gridCol w="548640"/>
                <a:gridCol w="548640"/>
                <a:gridCol w="548640"/>
              </a:tblGrid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33" name="Số 1"/>
          <p:cNvSpPr/>
          <p:nvPr/>
        </p:nvSpPr>
        <p:spPr>
          <a:xfrm>
            <a:off x="7663566" y="427870"/>
            <a:ext cx="548640" cy="548640"/>
          </a:xfrm>
          <a:prstGeom prst="ellipse">
            <a:avLst/>
          </a:prstGeom>
          <a:solidFill>
            <a:srgbClr val="378735"/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algn="ctr"/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6516" y="365680"/>
            <a:ext cx="53728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TRÒ CHƠI GIẢI Ô CHỮ</a:t>
            </a:r>
            <a:endParaRPr lang="en-US" sz="4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183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7.40741E-7 L 4.7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hÃ¬nh áº£nh Äá»ng cÃ i trong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030" y="142240"/>
            <a:ext cx="133130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69744" y="2250888"/>
            <a:ext cx="8297672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5: SÁNG TẠO HỌA TIẾT TRANG TRÍ</a:t>
            </a:r>
          </a:p>
        </p:txBody>
      </p:sp>
      <p:sp>
        <p:nvSpPr>
          <p:cNvPr id="6" name="Rectangle 5"/>
          <p:cNvSpPr/>
          <p:nvPr/>
        </p:nvSpPr>
        <p:spPr>
          <a:xfrm>
            <a:off x="3532505" y="1672814"/>
            <a:ext cx="60198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>
                <a:ln w="1905"/>
                <a:solidFill>
                  <a:srgbClr val="C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CHỦ ĐỀ: DI SẢN MĨ THUẬT</a:t>
            </a:r>
          </a:p>
        </p:txBody>
      </p:sp>
    </p:spTree>
    <p:extLst>
      <p:ext uri="{BB962C8B-B14F-4D97-AF65-F5344CB8AC3E}">
        <p14:creationId xmlns:p14="http://schemas.microsoft.com/office/powerpoint/2010/main" val="263647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 descr="O-ic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16440" r="14776" b="10264"/>
          <a:stretch/>
        </p:blipFill>
        <p:spPr bwMode="auto">
          <a:xfrm>
            <a:off x="2362200" y="-152400"/>
            <a:ext cx="7315200" cy="731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210312" y="1271016"/>
            <a:ext cx="2788920" cy="2048256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266088C0-B4B2-494E-803A-35625498008E}"/>
  <p:tag name="ISPRING_CUSTOM_TIMING_USED" val="0"/>
  <p:tag name="ISPRING_PLAYER_LAYOUT_TYPE" val="Full"/>
  <p:tag name="GENSWF_SLIDE_UID" val="{2490E1AD-F5A0-4C52-95B8-066609CF5CE5}:371"/>
  <p:tag name="GENSWF_ADVANCE_TIME" val="1.000"/>
  <p:tag name="GENSWF_SLIDE_TITLE" val="Ảnh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011B80B-769B-4B3E-9C77-0BCCBF3888ED}"/>
  <p:tag name="GENSWF_ADVANCE_TIME" val="5.000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Luật chơi trò chơi củng cố kiến thức"/>
  <p:tag name="ISPRING_SLIDE_INDENT_LEVEL" val="0"/>
  <p:tag name="ISPRING_PRESENTER_ID" val="{266088C0-B4B2-494E-803A-35625498008E}"/>
  <p:tag name="ISPRING_PLAYER_LAYOUT_TYPE" val="Full"/>
  <p:tag name="GENSWF_ADVANCE_TIME" val="25.093"/>
  <p:tag name="ISPRING_CUSTOM_TIMING_USED" val="1"/>
  <p:tag name="GENSWF_SLIDE_UID" val="{A00EACBD-7875-4F65-B271-63BA80439927}:346"/>
  <p:tag name="ISPRING_SLIDE_ID_2" val="{A2878FEB-FB9E-434A-9B1D-874DD80BDEDB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ắt đầu chơi"/>
  <p:tag name="ISPRING_SLIDE_INDENT_LEVEL" val="0"/>
  <p:tag name="ISPRING_PRESENTER_ID" val="{266088C0-B4B2-494E-803A-35625498008E}"/>
  <p:tag name="ISPRING_PLAYER_LAYOUT_TYPE" val="Full"/>
  <p:tag name="GENSWF_ADVANCE_TIME" val="5.000"/>
  <p:tag name="ISPRING_CUSTOM_TIMING_USED" val="1"/>
  <p:tag name="GENSWF_SLIDE_UID" val="{F6B0948F-583B-490E-AD21-1D042F3B9CCD}:347"/>
  <p:tag name="ISPRING_SLIDE_ID_2" val="{868B51E0-E268-4AF2-B5CE-C475D802E6D8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âu hỏi 1"/>
  <p:tag name="ISPRING_SLIDE_INDENT_LEVEL" val="0"/>
  <p:tag name="ISPRING_PRESENTER_ID" val="{266088C0-B4B2-494E-803A-35625498008E}"/>
  <p:tag name="ISPRING_PLAYER_LAYOUT_TYPE" val="Full"/>
  <p:tag name="GENSWF_ADVANCE_TIME" val="19.000"/>
  <p:tag name="ISPRING_CUSTOM_TIMING_USED" val="1"/>
  <p:tag name="GENSWF_SLIDE_UID" val="{1527CE48-B2C4-4C41-8AC0-ABA9AB88389A}:349"/>
  <p:tag name="ISPRING_SLIDE_ID_2" val="{D4B6846F-ACF0-4A31-A126-B281CCC1E268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âu hỏi 2"/>
  <p:tag name="ISPRING_SLIDE_INDENT_LEVEL" val="0"/>
  <p:tag name="ISPRING_PRESENTER_ID" val="{266088C0-B4B2-494E-803A-35625498008E}"/>
  <p:tag name="ISPRING_PLAYER_LAYOUT_TYPE" val="Full"/>
  <p:tag name="GENSWF_ADVANCE_TIME" val="20.000"/>
  <p:tag name="ISPRING_CUSTOM_TIMING_USED" val="1"/>
  <p:tag name="GENSWF_SLIDE_UID" val="{75BFE429-3DC3-4C0B-9913-319591AF3BA8}:360"/>
  <p:tag name="ISPRING_SLIDE_ID_2" val="{0BA3540A-E082-4C7C-B2AC-DD87C8A0F1ED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âu hỏi 3"/>
  <p:tag name="ISPRING_SLIDE_INDENT_LEVEL" val="0"/>
  <p:tag name="ISPRING_PRESENTER_ID" val="{266088C0-B4B2-494E-803A-35625498008E}"/>
  <p:tag name="ISPRING_PLAYER_LAYOUT_TYPE" val="Full"/>
  <p:tag name="GENSWF_ADVANCE_TIME" val="19.000"/>
  <p:tag name="ISPRING_CUSTOM_TIMING_USED" val="1"/>
  <p:tag name="GENSWF_SLIDE_UID" val="{A0EED8B1-1218-4544-B5E8-C9A2F6502AD8}:359"/>
  <p:tag name="ISPRING_SLIDE_ID_2" val="{23B702EC-E0A1-49BB-9CB4-B54E6494AA81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ết thúc trò chơi"/>
  <p:tag name="ISPRING_SLIDE_INDENT_LEVEL" val="0"/>
  <p:tag name="ISPRING_PRESENTER_ID" val="{266088C0-B4B2-494E-803A-35625498008E}"/>
  <p:tag name="ISPRING_PLAYER_LAYOUT_TYPE" val="Full"/>
  <p:tag name="GENSWF_ADVANCE_TIME" val="12.000"/>
  <p:tag name="ISPRING_CUSTOM_TIMING_USED" val="1"/>
  <p:tag name="GENSWF_SLIDE_UID" val="{D51664FF-6803-4EBC-B9C2-1070D0F8B93C}:361"/>
  <p:tag name="ISPRING_SLIDE_ID_2" val="{C9CFECDD-9DBD-4457-841F-0A7FFF4ACA28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266088C0-B4B2-494E-803A-35625498008E}"/>
  <p:tag name="ISPRING_PLAYER_LAYOUT_TYPE" val="Full"/>
  <p:tag name="GENSWF_SLIDE_TITLE" val="Tư liệu tham khảo"/>
  <p:tag name="TIMING" val="|3.041|2.064|4.541|5.771|4.245"/>
  <p:tag name="GENSWF_SLIDE_UID" val="{98E3BA15-6B92-4274-8AAD-8F78EEB2D6AF}:309"/>
  <p:tag name="GENSWF_ADVANCE_TIME" val="23.256"/>
  <p:tag name="ISPRING_SLIDE_ID_2" val="{F7D1D645-710C-44D5-BAB1-0F941B9D049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hông tin chung"/>
  <p:tag name="ISPRING_SLIDE_INDENT_LEVEL" val="0"/>
  <p:tag name="ISPRING_PRESENTER_ID" val="{266088C0-B4B2-494E-803A-35625498008E}"/>
  <p:tag name="ISPRING_PLAYER_LAYOUT_TYPE" val="Full"/>
  <p:tag name="GENSWF_ADVANCE_TIME" val="15.000"/>
  <p:tag name="GENSWF_SLIDE_UID" val="{7D68E52D-B28F-43DB-927C-AEDB5AD33938}:280"/>
  <p:tag name="TIMING" val="|2|2.5"/>
  <p:tag name="ISPRING_SLIDE_ID_2" val="{B86C8D09-1778-4D75-ACB6-AE721DBA98F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1|2.3|2.3|1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ò chơi giải cứu đại dương"/>
  <p:tag name="ISPRING_SLIDE_INDENT_LEVEL" val="0"/>
  <p:tag name="ISPRING_PRESENTER_ID" val="{BD3A1500-2737-4B30-9A3B-ED9CDF3F5615}"/>
  <p:tag name="GENSWF_ADVANCE_TIME" val="60.000"/>
  <p:tag name="ISPRING_SLIDE_ID_2" val="{198FC07F-B76A-4615-A33C-05C6A0F319F8}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âu 1"/>
  <p:tag name="ISPRING_SLIDE_INDENT_LEVEL" val="0"/>
  <p:tag name="ISPRING_PRESENTER_ID" val="{BD3A1500-2737-4B30-9A3B-ED9CDF3F5615}"/>
  <p:tag name="GENSWF_ADVANCE_TIME" val="60.000"/>
  <p:tag name="ISPRING_SLIDE_ID_2" val="{2FEFF2C1-D9A6-475E-B068-A0D9F678B0EC}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âu 2"/>
  <p:tag name="ISPRING_SLIDE_INDENT_LEVEL" val="0"/>
  <p:tag name="ISPRING_PRESENTER_ID" val="{BD3A1500-2737-4B30-9A3B-ED9CDF3F5615}"/>
  <p:tag name="GENSWF_ADVANCE_TIME" val="60.000"/>
  <p:tag name="ISPRING_SLIDE_ID_2" val="{9F06C8BB-A75B-4571-A2A4-B4A8CE49D3F7}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âu 3"/>
  <p:tag name="ISPRING_SLIDE_INDENT_LEVEL" val="0"/>
  <p:tag name="ISPRING_PRESENTER_ID" val="{BD3A1500-2737-4B30-9A3B-ED9CDF3F5615}"/>
  <p:tag name="GENSWF_ADVANCE_TIME" val="60.000"/>
  <p:tag name="ISPRING_SLIDE_ID_2" val="{F44B8174-88FC-4608-BF12-37D0449BBD6D}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âu 4"/>
  <p:tag name="ISPRING_SLIDE_INDENT_LEVEL" val="0"/>
  <p:tag name="ISPRING_PRESENTER_ID" val="{BD3A1500-2737-4B30-9A3B-ED9CDF3F5615}"/>
  <p:tag name="GENSWF_ADVANCE_TIME" val="60.000"/>
  <p:tag name="ISPRING_SLIDE_ID_2" val="{DB39DEB1-B3AB-4825-88B0-33605A8FABB1}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heme/theme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5728</TotalTime>
  <Words>1424</Words>
  <Application>Microsoft Office PowerPoint</Application>
  <PresentationFormat>Widescreen</PresentationFormat>
  <Paragraphs>219</Paragraphs>
  <Slides>38</Slides>
  <Notes>16</Notes>
  <HiddenSlides>0</HiddenSlides>
  <MMClips>25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38</vt:i4>
      </vt:variant>
    </vt:vector>
  </HeadingPairs>
  <TitlesOfParts>
    <vt:vector size="65" baseType="lpstr">
      <vt:lpstr>Arial</vt:lpstr>
      <vt:lpstr>Bookman Old Style</vt:lpstr>
      <vt:lpstr>Calibri</vt:lpstr>
      <vt:lpstr>Calibri Light</vt:lpstr>
      <vt:lpstr>Gill Sans MT</vt:lpstr>
      <vt:lpstr>Showcard Gothic</vt:lpstr>
      <vt:lpstr>Tahoma</vt:lpstr>
      <vt:lpstr>Times New Roman</vt:lpstr>
      <vt:lpstr>Trebuchet MS</vt:lpstr>
      <vt:lpstr>Wingdings</vt:lpstr>
      <vt:lpstr>Wingdings 3</vt:lpstr>
      <vt:lpstr>9_Office Theme</vt:lpstr>
      <vt:lpstr>2_Office Theme</vt:lpstr>
      <vt:lpstr>11_Office Theme</vt:lpstr>
      <vt:lpstr>Office Theme</vt:lpstr>
      <vt:lpstr>Default Design</vt:lpstr>
      <vt:lpstr>3_Office Theme</vt:lpstr>
      <vt:lpstr>Facet</vt:lpstr>
      <vt:lpstr>1_Facet</vt:lpstr>
      <vt:lpstr>4_Office Theme</vt:lpstr>
      <vt:lpstr>6_Office Theme</vt:lpstr>
      <vt:lpstr>1_Default Design</vt:lpstr>
      <vt:lpstr>2_Default Design</vt:lpstr>
      <vt:lpstr>1_Office Theme</vt:lpstr>
      <vt:lpstr>5_Office Theme</vt:lpstr>
      <vt:lpstr>8_Office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I. 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690</cp:revision>
  <cp:lastPrinted>2020-10-29T13:13:16Z</cp:lastPrinted>
  <dcterms:created xsi:type="dcterms:W3CDTF">2019-12-30T01:08:09Z</dcterms:created>
  <dcterms:modified xsi:type="dcterms:W3CDTF">2023-12-10T13:16:45Z</dcterms:modified>
</cp:coreProperties>
</file>